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60" r:id="rId10"/>
    <p:sldId id="361" r:id="rId11"/>
    <p:sldId id="362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4" r:id="rId20"/>
    <p:sldId id="275" r:id="rId21"/>
    <p:sldId id="280" r:id="rId22"/>
    <p:sldId id="279" r:id="rId23"/>
    <p:sldId id="281" r:id="rId24"/>
    <p:sldId id="282" r:id="rId25"/>
    <p:sldId id="283" r:id="rId26"/>
    <p:sldId id="284" r:id="rId27"/>
    <p:sldId id="285" r:id="rId28"/>
    <p:sldId id="288" r:id="rId29"/>
    <p:sldId id="286" r:id="rId30"/>
    <p:sldId id="287" r:id="rId31"/>
    <p:sldId id="289" r:id="rId32"/>
    <p:sldId id="290" r:id="rId33"/>
    <p:sldId id="359" r:id="rId34"/>
  </p:sldIdLst>
  <p:sldSz cx="9144000" cy="6858000" type="screen4x3"/>
  <p:notesSz cx="6858000" cy="9144000"/>
  <p:custShowLst>
    <p:custShow name="Custom Show 1" id="0">
      <p:sldLst>
        <p:sld r:id="rId6"/>
      </p:sldLst>
    </p:custShow>
    <p:custShow name="Custom Show 2" id="1">
      <p:sldLst>
        <p:sld r:id="rId7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990000"/>
    <a:srgbClr val="CC00FF"/>
    <a:srgbClr val="FF0000"/>
    <a:srgbClr val="339933"/>
    <a:srgbClr val="00FFCC"/>
    <a:srgbClr val="006666"/>
    <a:srgbClr val="0033CC"/>
    <a:srgbClr val="00CC00"/>
    <a:srgbClr val="FF00FF"/>
    <a:srgbClr val="7410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1429" autoAdjust="0"/>
    <p:restoredTop sz="94516" autoAdjust="0"/>
  </p:normalViewPr>
  <p:slideViewPr>
    <p:cSldViewPr>
      <p:cViewPr>
        <p:scale>
          <a:sx n="77" d="100"/>
          <a:sy n="77" d="100"/>
        </p:scale>
        <p:origin x="-162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02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787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67326-F1D7-4500-BCAF-00C9F8484B14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5E4B3-90B6-4742-A247-B3545DB82A8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5E4B3-90B6-4742-A247-B3545DB82A81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5E4B3-90B6-4742-A247-B3545DB82A81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5E4B3-90B6-4742-A247-B3545DB82A81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5E4B3-90B6-4742-A247-B3545DB82A81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5E4B3-90B6-4742-A247-B3545DB82A81}" type="slidenum">
              <a:rPr lang="en-IN" smtClean="0"/>
              <a:pPr/>
              <a:t>24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5E4B3-90B6-4742-A247-B3545DB82A81}" type="slidenum">
              <a:rPr lang="en-IN" smtClean="0"/>
              <a:pPr/>
              <a:t>30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57523B-F50D-45DF-A8F3-584B66E0C637}" type="datetimeFigureOut">
              <a:rPr lang="en-US" smtClean="0"/>
              <a:pPr/>
              <a:t>7/28/2019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D32BD9-7063-4CA4-BFE2-FFB842416C37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ransition>
    <p:wedge/>
    <p:sndAc>
      <p:stSnd>
        <p:snd r:embed="rId13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err="1" smtClean="0">
                <a:solidFill>
                  <a:srgbClr val="FF00FF"/>
                </a:solidFill>
                <a:latin typeface="Alankaram" pitchFamily="2" charset="0"/>
              </a:rPr>
              <a:t>gad;ghl;L</a:t>
            </a:r>
            <a:r>
              <a:rPr lang="en-US" sz="4800" dirty="0" smtClean="0">
                <a:solidFill>
                  <a:srgbClr val="FF00FF"/>
                </a:solidFill>
                <a:latin typeface="Alankaram" pitchFamily="2" charset="0"/>
              </a:rPr>
              <a:t> </a:t>
            </a:r>
            <a:br>
              <a:rPr lang="en-US" sz="4800" dirty="0" smtClean="0">
                <a:solidFill>
                  <a:srgbClr val="FF00FF"/>
                </a:solidFill>
                <a:latin typeface="Alankaram" pitchFamily="2" charset="0"/>
              </a:rPr>
            </a:br>
            <a:r>
              <a:rPr lang="en-US" sz="4800" dirty="0" err="1" smtClean="0">
                <a:solidFill>
                  <a:srgbClr val="FF00FF"/>
                </a:solidFill>
                <a:latin typeface="Alankaram" pitchFamily="2" charset="0"/>
              </a:rPr>
              <a:t>Ma;T</a:t>
            </a:r>
            <a:r>
              <a:rPr lang="en-US" sz="4800" dirty="0" smtClean="0">
                <a:solidFill>
                  <a:srgbClr val="FF00FF"/>
                </a:solidFill>
                <a:latin typeface="Alankaram" pitchFamily="2" charset="0"/>
              </a:rPr>
              <a:t> </a:t>
            </a:r>
            <a:r>
              <a:rPr lang="en-US" sz="4800" dirty="0" err="1" smtClean="0">
                <a:solidFill>
                  <a:srgbClr val="FF00FF"/>
                </a:solidFill>
                <a:latin typeface="Alankaram" pitchFamily="2" charset="0"/>
              </a:rPr>
              <a:t>newpKiwfs</a:t>
            </a:r>
            <a:r>
              <a:rPr lang="en-US" sz="4800" dirty="0" smtClean="0">
                <a:solidFill>
                  <a:srgbClr val="FF00FF"/>
                </a:solidFill>
                <a:latin typeface="Alankaram" pitchFamily="2" charset="0"/>
              </a:rPr>
              <a:t>; </a:t>
            </a:r>
            <a:br>
              <a:rPr lang="en-US" sz="4800" dirty="0" smtClean="0">
                <a:solidFill>
                  <a:srgbClr val="FF00FF"/>
                </a:solidFill>
                <a:latin typeface="Alankaram" pitchFamily="2" charset="0"/>
              </a:rPr>
            </a:b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Times New Romen"/>
              </a:rPr>
              <a:t>Applied Research Methodology</a:t>
            </a:r>
            <a:endParaRPr lang="en-US" sz="4800" dirty="0">
              <a:solidFill>
                <a:schemeClr val="accent2">
                  <a:lumMod val="50000"/>
                </a:schemeClr>
              </a:solidFill>
              <a:latin typeface="Times New Romen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502014" y="2500306"/>
            <a:ext cx="1857388" cy="1214446"/>
          </a:xfrm>
          <a:solidFill>
            <a:schemeClr val="accent2">
              <a:lumMod val="60000"/>
              <a:lumOff val="40000"/>
              <a:alpha val="78039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50800" dir="5400000" sx="101000" sy="101000" algn="ctr" rotWithShape="0">
              <a:srgbClr val="000000">
                <a:alpha val="96000"/>
              </a:srgb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endParaRPr lang="en-US" sz="2400" b="1" dirty="0" smtClean="0">
              <a:solidFill>
                <a:schemeClr val="bg1"/>
              </a:solidFill>
              <a:latin typeface="Bamini" pitchFamily="2" charset="0"/>
            </a:endParaRPr>
          </a:p>
        </p:txBody>
      </p:sp>
      <p:pic>
        <p:nvPicPr>
          <p:cNvPr id="4" name="Picture 3" descr="C:\Documents and Settings\vincy\Desktop\pictures\20150311040232_00009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5643578"/>
            <a:ext cx="1785918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Documents and Settings\vincy\Desktop\pictures\20150311040232_0000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5643578"/>
            <a:ext cx="2000264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Documents and Settings\vincy\Desktop\pictures\20150311040232_0000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5643578"/>
            <a:ext cx="2000264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Documents and Settings\vincy\Desktop\pictures\20150311040232_0000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5643578"/>
            <a:ext cx="2000264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Documents and Settings\vincy\Desktop\pictures\20150311040232_0000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643578"/>
            <a:ext cx="2000264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571472" y="3714752"/>
            <a:ext cx="7854696" cy="1500198"/>
          </a:xfrm>
          <a:prstGeom prst="rect">
            <a:avLst/>
          </a:prstGeom>
        </p:spPr>
        <p:txBody>
          <a:bodyPr vert="horz" lIns="182880" tIns="91440">
            <a:normAutofit fontScale="25000" lnSpcReduction="2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ankaram" pitchFamily="2" charset="0"/>
              <a:ea typeface="+mn-ea"/>
              <a:cs typeface="+mn-cs"/>
            </a:endParaRP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9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Nguhrphpah</a:t>
            </a: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 </a:t>
            </a:r>
            <a:r>
              <a:rPr kumimoji="0" lang="en-US" sz="1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Kidth</a:t>
            </a:r>
            <a:r>
              <a:rPr kumimoji="0" lang="en-US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 ,uh. n[</a:t>
            </a:r>
            <a:r>
              <a:rPr kumimoji="0" lang="en-US" sz="1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fjPrd</a:t>
            </a:r>
            <a:r>
              <a:rPr kumimoji="0" lang="en-US" sz="1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</a:t>
            </a:r>
            <a:r>
              <a:rPr kumimoji="0" lang="en-US" sz="112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  </a:t>
            </a:r>
            <a:r>
              <a:rPr kumimoji="0" lang="en-US" sz="5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 </a:t>
            </a: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nkaram" pitchFamily="2" charset="0"/>
              </a:rPr>
              <a:t>j</a:t>
            </a:r>
            <a:r>
              <a:rPr kumimoji="0" lang="en-US" sz="9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kpo;j;Jiwj</a:t>
            </a: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 </a:t>
            </a:r>
            <a:r>
              <a:rPr kumimoji="0" lang="en-US" sz="9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jiyth</a:t>
            </a: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 </a:t>
            </a: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9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jpUts;Stu</a:t>
            </a: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 </a:t>
            </a:r>
            <a:r>
              <a:rPr kumimoji="0" lang="en-US" sz="9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gy;fiyf;fofk</a:t>
            </a: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ankaram" pitchFamily="2" charset="0"/>
                <a:ea typeface="+mn-ea"/>
                <a:cs typeface="+mn-cs"/>
              </a:rPr>
              <a:t>; </a:t>
            </a: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96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nkaram" pitchFamily="2" charset="0"/>
              </a:rPr>
              <a:t>Nrh;f;fhL</a:t>
            </a:r>
            <a:r>
              <a:rPr lang="en-US" sz="9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nkaram" pitchFamily="2" charset="0"/>
              </a:rPr>
              <a:t>&gt; </a:t>
            </a:r>
            <a:r>
              <a:rPr lang="en-US" sz="96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nkaram" pitchFamily="2" charset="0"/>
              </a:rPr>
              <a:t>NtY</a:t>
            </a:r>
            <a:r>
              <a:rPr lang="en-US" sz="9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nkaram" pitchFamily="2" charset="0"/>
              </a:rPr>
              <a:t>}h</a:t>
            </a:r>
            <a:r>
              <a:rPr lang="en-US" sz="9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nkaram" pitchFamily="2" charset="0"/>
              </a:rPr>
              <a:t>;.</a:t>
            </a:r>
            <a:endParaRPr kumimoji="0" lang="en-US" sz="9600" b="0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ankaram" pitchFamily="2" charset="0"/>
              <a:ea typeface="+mn-ea"/>
              <a:cs typeface="+mn-cs"/>
            </a:endParaRP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56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ankara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5500726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 </a:t>
            </a:r>
            <a:b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6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2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2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2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	</a:t>
            </a:r>
            <a:r>
              <a:rPr lang="en-US" sz="22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US" sz="22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mini" pitchFamily="2" charset="0"/>
              </a:rPr>
            </a:br>
            <a:r>
              <a:rPr lang="en-US" sz="2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</a:t>
            </a: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 </a:t>
            </a: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</a:b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</a:b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</a:t>
            </a:r>
            <a:r>
              <a:rPr lang="en-US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US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</a:br>
            <a:r>
              <a:rPr lang="en-US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15370" cy="4214842"/>
          </a:xfrm>
        </p:spPr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36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	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Ma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;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Tf;fl;Liu</a:t>
            </a:r>
            <a:r>
              <a:rPr lang="en-US" sz="4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 -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ikag;gFjp</a:t>
            </a:r>
            <a:endParaRPr lang="en-US" sz="4000" b="1" dirty="0" smtClean="0">
              <a:solidFill>
                <a:srgbClr val="00206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Alankaram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28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28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6.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vOj;Jg;gpio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		</a:t>
            </a:r>
            <a:r>
              <a:rPr lang="en-IN" sz="2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y-s&gt; u-w&gt; o-y…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7.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fUj;Jg;gpio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8.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re;jpg;gpio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		</a:t>
            </a:r>
            <a:r>
              <a:rPr lang="en-US" sz="2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f;-r;-</a:t>
            </a:r>
            <a:r>
              <a:rPr lang="en-US" sz="24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j;.g</a:t>
            </a:r>
            <a:r>
              <a:rPr lang="en-US" sz="2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  <a:endParaRPr lang="en-IN" sz="24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9. </a:t>
            </a:r>
            <a:r>
              <a:rPr lang="en-US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njhlh;gpio</a:t>
            </a:r>
            <a:endParaRPr lang="en-IN" sz="3200" dirty="0"/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22524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6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6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US" sz="6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	</a:t>
            </a:r>
            <a:r>
              <a:rPr lang="en-US" sz="54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US" sz="54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mini" pitchFamily="2" charset="0"/>
              </a:rPr>
            </a:br>
            <a:r>
              <a:rPr lang="en-US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1643074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714348" y="928670"/>
            <a:ext cx="742955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Ma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;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Tf;fl;Liu</a:t>
            </a:r>
            <a:r>
              <a:rPr lang="en-US" sz="4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 -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ikag;gFjp</a:t>
            </a:r>
            <a:endParaRPr lang="en-US" sz="4000" b="1" dirty="0" smtClean="0">
              <a:solidFill>
                <a:srgbClr val="00206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Alankaram" pitchFamily="2" charset="0"/>
            </a:endParaRPr>
          </a:p>
          <a:p>
            <a:pPr lvl="0">
              <a:spcBef>
                <a:spcPct val="0"/>
              </a:spcBef>
              <a:defRPr/>
            </a:pPr>
            <a:endParaRPr lang="en-US" sz="2000" b="1" dirty="0" smtClean="0">
              <a:solidFill>
                <a:srgbClr val="00206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Alankaram" pitchFamily="2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IN" sz="16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10.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njhlu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mikg;G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</a:t>
            </a:r>
          </a:p>
          <a:p>
            <a:pPr lvl="0">
              <a:spcBef>
                <a:spcPct val="0"/>
              </a:spcBef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11.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gj;jp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mikg;G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12.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Nkw;Nfhs;fs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</a:p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rpwpa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Nkw;Nfhs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(3thpfSf;Fs;)   ‘ ’</a:t>
            </a:r>
          </a:p>
          <a:p>
            <a:pPr lvl="0">
              <a:spcBef>
                <a:spcPct val="0"/>
              </a:spcBef>
              <a:defRPr/>
            </a:pP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nghpa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Nkw;Nfhs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(3thpfSf;FNky;) “ ”</a:t>
            </a:r>
            <a:endParaRPr lang="en-IN" sz="20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13. </a:t>
            </a:r>
            <a:r>
              <a:rPr lang="en-US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mbf;Fwpg;Gfs</a:t>
            </a: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</a:p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xt;nthU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jhspd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mbapy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Fwpj;jy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			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xt;nthU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,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aypd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,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Wjpapy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mikj;jy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</a:p>
          <a:p>
            <a:pPr lvl="0">
              <a:spcBef>
                <a:spcPct val="0"/>
              </a:spcBef>
              <a:defRPr/>
            </a:pP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vy;yh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,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ay;fspd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,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Wjpapy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 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mikj;jy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  <a:endParaRPr lang="en-US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endParaRPr lang="en-IN" sz="3200" dirty="0"/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183880" cy="26432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err="1" smtClean="0">
                <a:latin typeface="Alankaram" pitchFamily="2" charset="0"/>
              </a:rPr>
              <a:t>Ma;Ntl;bd</a:t>
            </a:r>
            <a:r>
              <a:rPr lang="en-US" sz="4900" dirty="0" smtClean="0">
                <a:latin typeface="Alankaram" pitchFamily="2" charset="0"/>
              </a:rPr>
              <a:t>; </a:t>
            </a:r>
            <a:r>
              <a:rPr lang="en-US" sz="4900" dirty="0" err="1" smtClean="0">
                <a:latin typeface="Alankaram" pitchFamily="2" charset="0"/>
              </a:rPr>
              <a:t>gpd;gFjp</a:t>
            </a: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900" dirty="0" smtClean="0">
                <a:latin typeface="Alankaram" pitchFamily="2" charset="0"/>
              </a:rPr>
              <a:t/>
            </a:r>
            <a:br>
              <a:rPr lang="en-US" sz="4900" dirty="0" smtClean="0">
                <a:latin typeface="Alankaram" pitchFamily="2" charset="0"/>
              </a:rPr>
            </a:br>
            <a: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  <a:t>1. </a:t>
            </a:r>
            <a:r>
              <a:rPr lang="en-US" sz="4400" dirty="0" err="1" smtClean="0">
                <a:solidFill>
                  <a:srgbClr val="339933"/>
                </a:solidFill>
                <a:latin typeface="Alankaram" pitchFamily="2" charset="0"/>
              </a:rPr>
              <a:t>gpd;dpizg;Gfs</a:t>
            </a:r>
            <a: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  <a:t>;</a:t>
            </a:r>
            <a:b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</a:br>
            <a: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  <a:t/>
            </a:r>
            <a:b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</a:br>
            <a: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  <a:t> 2. </a:t>
            </a:r>
            <a:r>
              <a:rPr lang="en-US" sz="4400" dirty="0" err="1" smtClean="0">
                <a:solidFill>
                  <a:srgbClr val="339933"/>
                </a:solidFill>
                <a:latin typeface="Alankaram" pitchFamily="2" charset="0"/>
              </a:rPr>
              <a:t>JizE</a:t>
            </a:r>
            <a: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  <a:t>}</a:t>
            </a:r>
            <a:r>
              <a:rPr lang="en-US" sz="4400" dirty="0" err="1" smtClean="0">
                <a:solidFill>
                  <a:srgbClr val="339933"/>
                </a:solidFill>
                <a:latin typeface="Alankaram" pitchFamily="2" charset="0"/>
              </a:rPr>
              <a:t>w;gl;bay</a:t>
            </a:r>
            <a:r>
              <a:rPr lang="en-US" sz="4400" dirty="0" smtClean="0">
                <a:solidFill>
                  <a:srgbClr val="339933"/>
                </a:solidFill>
                <a:latin typeface="Alankaram" pitchFamily="2" charset="0"/>
              </a:rPr>
              <a:t>;</a:t>
            </a:r>
            <a:r>
              <a:rPr lang="en-US" dirty="0" smtClean="0">
                <a:latin typeface="Alankaram" pitchFamily="2" charset="0"/>
              </a:rPr>
              <a:t/>
            </a:r>
            <a:br>
              <a:rPr lang="en-US" dirty="0" smtClean="0">
                <a:latin typeface="Alankaram" pitchFamily="2" charset="0"/>
              </a:rPr>
            </a:br>
            <a:r>
              <a:rPr lang="en-US" dirty="0" smtClean="0">
                <a:latin typeface="Alankaram" pitchFamily="2" charset="0"/>
              </a:rPr>
              <a:t/>
            </a:r>
            <a:br>
              <a:rPr lang="en-US" dirty="0" smtClean="0">
                <a:latin typeface="Alankaram" pitchFamily="2" charset="0"/>
              </a:rPr>
            </a:br>
            <a:endParaRPr lang="en-US" dirty="0">
              <a:latin typeface="Alankaram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14348" y="4429108"/>
            <a:ext cx="8229600" cy="2428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Baamini" pitchFamily="2" charset="0"/>
              </a:rPr>
              <a:t> </a:t>
            </a:r>
          </a:p>
        </p:txBody>
      </p:sp>
    </p:spTree>
  </p:cSld>
  <p:clrMapOvr>
    <a:masterClrMapping/>
  </p:clrMapOvr>
  <p:transition>
    <p:wedge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2844" y="571480"/>
            <a:ext cx="8472518" cy="3500462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  <a:t> </a:t>
            </a:r>
            <a:b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</a:b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  <a:t/>
            </a:r>
            <a:b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mini" pitchFamily="2" charset="0"/>
              </a:rPr>
              <a:t>	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%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d;Wf;Fk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;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Nkw;gl;l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thpfshf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miktJ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nghpa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ankaram" pitchFamily="2" charset="0"/>
              </a:rPr>
              <a:t>Nkw;Nfhs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amini" pitchFamily="2" charset="0"/>
              </a:rPr>
              <a:t>;</a:t>
            </a:r>
            <a:endParaRPr lang="en-IN" sz="3600" dirty="0">
              <a:solidFill>
                <a:schemeClr val="tx1">
                  <a:lumMod val="85000"/>
                  <a:lumOff val="15000"/>
                </a:schemeClr>
              </a:solidFill>
              <a:latin typeface="Bamini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4282" y="4500570"/>
            <a:ext cx="8643998" cy="235743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US" sz="2400" b="1" dirty="0" smtClean="0">
              <a:latin typeface="Bamini" pitchFamily="2" charset="0"/>
            </a:endParaRPr>
          </a:p>
          <a:p>
            <a:pPr lvl="1">
              <a:buNone/>
            </a:pPr>
            <a:endParaRPr lang="en-US" b="1" dirty="0" smtClean="0">
              <a:solidFill>
                <a:srgbClr val="FF0000"/>
              </a:solidFill>
              <a:latin typeface="Bamini" pitchFamily="2" charset="0"/>
            </a:endParaRPr>
          </a:p>
          <a:p>
            <a:pPr lvl="1">
              <a:buFont typeface="Wingdings" pitchFamily="2" charset="2"/>
              <a:buChar char="v"/>
            </a:pPr>
            <a:endParaRPr lang="en-US" sz="2000" b="1" dirty="0" smtClean="0">
              <a:solidFill>
                <a:srgbClr val="FF0000"/>
              </a:solidFill>
              <a:latin typeface="Alankaram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2910" y="2143116"/>
            <a:ext cx="85010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Bamini" pitchFamily="2" charset="0"/>
              </a:rPr>
              <a:t>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034" y="214290"/>
            <a:ext cx="828680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 smtClean="0">
                <a:latin typeface="Bamini" pitchFamily="2" charset="0"/>
              </a:rPr>
              <a:t>   </a:t>
            </a: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None/>
            </a:pPr>
            <a:r>
              <a:rPr lang="en-US" sz="4000" b="1" dirty="0" smtClean="0">
                <a:latin typeface="Bamini" pitchFamily="2" charset="0"/>
              </a:rPr>
              <a:t>	</a:t>
            </a:r>
          </a:p>
          <a:p>
            <a:pPr>
              <a:buNone/>
            </a:pPr>
            <a:r>
              <a:rPr lang="en-US" sz="4000" b="1" dirty="0" smtClean="0">
                <a:latin typeface="Bamini" pitchFamily="2" charset="0"/>
              </a:rPr>
              <a:t>	</a:t>
            </a: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sz="4000" b="1" dirty="0" smtClean="0">
              <a:latin typeface="Bami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857232"/>
            <a:ext cx="807249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5">
                    <a:lumMod val="50000"/>
                  </a:schemeClr>
                </a:solidFill>
                <a:latin typeface="Alankaram" pitchFamily="2" charset="0"/>
              </a:rPr>
              <a:t>Nkw;Nfhs;fs</a:t>
            </a: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lankaram" pitchFamily="2" charset="0"/>
              </a:rPr>
              <a:t>;</a:t>
            </a:r>
            <a:endParaRPr lang="en-US" sz="4000" b="1" dirty="0" smtClean="0">
              <a:solidFill>
                <a:schemeClr val="accent4">
                  <a:lumMod val="50000"/>
                </a:schemeClr>
              </a:solidFill>
              <a:latin typeface="Alankaram" pitchFamily="2" charset="0"/>
            </a:endParaRPr>
          </a:p>
          <a:p>
            <a:pPr marL="742950" indent="-742950">
              <a:buAutoNum type="arabicPeriod"/>
            </a:pP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rpwpa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Nkw;Nfhs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latin typeface="Alankaram" pitchFamily="2" charset="0"/>
              </a:rPr>
              <a:t>;</a:t>
            </a:r>
          </a:p>
          <a:p>
            <a:pPr marL="742950" indent="-742950"/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  	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%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d;Wk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mjw;Fl;gl;l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 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thpfSf;Fs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miktJ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rpwpa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Nkw;Nfhs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lankaram" pitchFamily="2" charset="0"/>
              </a:rPr>
              <a:t>;</a:t>
            </a:r>
          </a:p>
          <a:p>
            <a:pPr marL="742950" indent="-742950"/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2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latin typeface="Alankaram" pitchFamily="2" charset="0"/>
              </a:rPr>
              <a:t>.</a:t>
            </a: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nghpa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Alankaram" pitchFamily="2" charset="0"/>
              </a:rPr>
              <a:t>Nkw;Nfhs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</a:t>
            </a:r>
          </a:p>
          <a:p>
            <a:pPr marL="742950" indent="-742950"/>
            <a:endParaRPr lang="en-US" sz="4000" b="1" dirty="0" smtClean="0">
              <a:solidFill>
                <a:schemeClr val="accent3">
                  <a:lumMod val="75000"/>
                </a:schemeClr>
              </a:solidFill>
              <a:latin typeface="Bamini" pitchFamily="2" charset="0"/>
            </a:endParaRPr>
          </a:p>
          <a:p>
            <a:pPr marL="742950" indent="-742950"/>
            <a:endParaRPr lang="en-US" sz="4000" b="1" dirty="0">
              <a:latin typeface="B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Baamini" pitchFamily="2" charset="0"/>
              </a:rPr>
              <a:t> </a:t>
            </a:r>
          </a:p>
          <a:p>
            <a:pPr>
              <a:buNone/>
            </a:pPr>
            <a:endParaRPr lang="en-US" sz="3200" b="1" dirty="0" smtClean="0">
              <a:latin typeface="Baamini" pitchFamily="2" charset="0"/>
            </a:endParaRPr>
          </a:p>
          <a:p>
            <a:pPr>
              <a:buNone/>
            </a:pPr>
            <a:r>
              <a:rPr lang="en-US" sz="4000" b="1" dirty="0" smtClean="0">
                <a:latin typeface="Baamini" pitchFamily="2" charset="0"/>
              </a:rPr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4348" y="2214555"/>
            <a:ext cx="7358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800" b="1" dirty="0" smtClean="0">
                <a:latin typeface="Baamini" pitchFamily="2" charset="0"/>
              </a:rPr>
              <a:t>	</a:t>
            </a:r>
            <a:endParaRPr lang="en-US" sz="4800" b="1" dirty="0" smtClean="0">
              <a:solidFill>
                <a:srgbClr val="C00000"/>
              </a:solidFill>
              <a:latin typeface="Baamini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2910" y="1000108"/>
            <a:ext cx="771530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b="1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4000" b="1" dirty="0" err="1" smtClean="0">
                <a:solidFill>
                  <a:srgbClr val="C00000"/>
                </a:solidFill>
                <a:latin typeface="Alankaram" pitchFamily="2" charset="0"/>
              </a:rPr>
              <a:t>FwpaPLfs</a:t>
            </a: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>
              <a:buNone/>
            </a:pPr>
            <a:endParaRPr lang="en-US" sz="3600" b="1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	1.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xw;iw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FwpaPL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	‘ ’</a:t>
            </a:r>
          </a:p>
          <a:p>
            <a:pPr>
              <a:buNone/>
            </a:pPr>
            <a:endParaRPr lang="en-US" sz="2400" b="1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657350" lvl="2" indent="-742950"/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2. ,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ul;il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FwpaPL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	“ ”</a:t>
            </a:r>
          </a:p>
          <a:p>
            <a:pPr>
              <a:buNone/>
            </a:pPr>
            <a:endParaRPr lang="en-US" sz="3600" b="1" dirty="0" smtClean="0">
              <a:solidFill>
                <a:srgbClr val="C00000"/>
              </a:solidFill>
              <a:latin typeface="Ba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Bamini" pitchFamily="2" charset="0"/>
              </a:rPr>
              <a:t>; </a:t>
            </a:r>
            <a:endParaRPr lang="en-IN" dirty="0">
              <a:latin typeface="Bamini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000660"/>
          </a:xfrm>
        </p:spPr>
        <p:txBody>
          <a:bodyPr>
            <a:noAutofit/>
          </a:bodyPr>
          <a:lstStyle/>
          <a:p>
            <a:pPr>
              <a:buNone/>
            </a:pPr>
            <a:endParaRPr lang="en-IN" sz="3200" b="1" dirty="0" smtClean="0">
              <a:latin typeface="Bamini" pitchFamily="2" charset="0"/>
            </a:endParaRPr>
          </a:p>
          <a:p>
            <a:pPr>
              <a:buNone/>
            </a:pPr>
            <a:endParaRPr lang="en-IN" sz="3200" b="1" dirty="0" smtClean="0">
              <a:latin typeface="Bamini" pitchFamily="2" charset="0"/>
            </a:endParaRPr>
          </a:p>
          <a:p>
            <a:pPr>
              <a:buNone/>
            </a:pPr>
            <a:r>
              <a:rPr lang="en-IN" sz="3200" b="1" dirty="0" smtClean="0">
                <a:latin typeface="Bamini" pitchFamily="2" charset="0"/>
              </a:rPr>
              <a:t>		</a:t>
            </a:r>
            <a:endParaRPr lang="en-US" sz="4800" b="1" dirty="0" smtClean="0">
              <a:latin typeface="B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142984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4000" b="1" dirty="0" smtClean="0">
                <a:latin typeface="Bamini" pitchFamily="2" charset="0"/>
              </a:rPr>
              <a:t>		</a:t>
            </a:r>
            <a:r>
              <a:rPr lang="en-IN" b="1" dirty="0" smtClean="0">
                <a:latin typeface="Bamini" pitchFamily="2" charset="0"/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500034" y="1142984"/>
            <a:ext cx="80724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4000" b="1" dirty="0" err="1" smtClean="0">
                <a:solidFill>
                  <a:srgbClr val="C00000"/>
                </a:solidFill>
                <a:latin typeface="Alankaram" pitchFamily="2" charset="0"/>
              </a:rPr>
              <a:t>Nkw;NfhSk</a:t>
            </a: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4000" b="1" dirty="0" err="1" smtClean="0">
                <a:solidFill>
                  <a:srgbClr val="C00000"/>
                </a:solidFill>
                <a:latin typeface="Alankaram" pitchFamily="2" charset="0"/>
              </a:rPr>
              <a:t>vz;zpLjYk</a:t>
            </a: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>
              <a:buNone/>
            </a:pPr>
            <a:endParaRPr lang="en-US" sz="4000" b="1" dirty="0" smtClean="0">
              <a:solidFill>
                <a:srgbClr val="C00000"/>
              </a:solidFill>
              <a:latin typeface="Alankaram" pitchFamily="2" charset="0"/>
            </a:endParaRPr>
          </a:p>
          <a:p>
            <a:pPr algn="just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Kbtpy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FwpaPl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;;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Lfis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mLj;Jr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rw;W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NkNy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js;sp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vz;zpl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Ntz;Lk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;. </a:t>
            </a:r>
          </a:p>
          <a:p>
            <a:pPr algn="just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				</a:t>
            </a:r>
          </a:p>
          <a:p>
            <a:pPr algn="just">
              <a:buNone/>
            </a:pPr>
            <a:endParaRPr lang="en-US" sz="2400" b="1" dirty="0" smtClean="0">
              <a:solidFill>
                <a:srgbClr val="C00000"/>
              </a:solidFill>
              <a:latin typeface="Alankaram" pitchFamily="2" charset="0"/>
            </a:endParaRPr>
          </a:p>
          <a:p>
            <a:pPr algn="just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vz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thpiria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Kiwahff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ifahs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lankaram" pitchFamily="2" charset="0"/>
              </a:rPr>
              <a:t>Ntz;Lk</a:t>
            </a:r>
            <a:r>
              <a:rPr lang="en-US" sz="2400" b="1" dirty="0" smtClean="0">
                <a:solidFill>
                  <a:srgbClr val="C00000"/>
                </a:solidFill>
                <a:latin typeface="Alankaram" pitchFamily="2" charset="0"/>
              </a:rPr>
              <a:t>;.</a:t>
            </a:r>
            <a:endParaRPr lang="en-US" sz="2000" b="1" dirty="0" smtClean="0">
              <a:solidFill>
                <a:srgbClr val="C00000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amini" pitchFamily="2" charset="0"/>
              </a:rPr>
              <a:t>  </a:t>
            </a:r>
            <a:endParaRPr lang="en-IN" dirty="0">
              <a:solidFill>
                <a:schemeClr val="accent2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2910" y="1500174"/>
            <a:ext cx="7929618" cy="500066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dirty="0" smtClean="0">
                <a:latin typeface="Bamini" pitchFamily="2" charset="0"/>
              </a:rPr>
              <a:t>	</a:t>
            </a:r>
          </a:p>
          <a:p>
            <a:pPr algn="just">
              <a:buNone/>
            </a:pPr>
            <a:r>
              <a:rPr lang="en-US" sz="3200" dirty="0" smtClean="0">
                <a:latin typeface="Bamini" pitchFamily="2" charset="0"/>
              </a:rPr>
              <a:t>		</a:t>
            </a:r>
            <a:r>
              <a:rPr lang="en-US" sz="2800" dirty="0" err="1" smtClean="0">
                <a:latin typeface="Alankaram" pitchFamily="2" charset="0"/>
              </a:rPr>
              <a:t>nra;As</a:t>
            </a:r>
            <a:r>
              <a:rPr lang="en-US" sz="2800" dirty="0" smtClean="0">
                <a:latin typeface="Alankaram" pitchFamily="2" charset="0"/>
              </a:rPr>
              <a:t>; ,</a:t>
            </a:r>
            <a:r>
              <a:rPr lang="en-US" sz="2800" dirty="0" err="1" smtClean="0">
                <a:latin typeface="Alankaram" pitchFamily="2" charset="0"/>
              </a:rPr>
              <a:t>uz;L</a:t>
            </a:r>
            <a:r>
              <a:rPr lang="en-US" sz="2800" dirty="0" smtClean="0">
                <a:latin typeface="Alankaram" pitchFamily="2" charset="0"/>
              </a:rPr>
              <a:t> </a:t>
            </a:r>
            <a:r>
              <a:rPr lang="en-US" sz="2800" dirty="0" err="1" smtClean="0">
                <a:latin typeface="Alankaram" pitchFamily="2" charset="0"/>
              </a:rPr>
              <a:t>mbfshf</a:t>
            </a:r>
            <a:r>
              <a:rPr lang="en-US" sz="2800" dirty="0" smtClean="0">
                <a:latin typeface="Alankaram" pitchFamily="2" charset="0"/>
              </a:rPr>
              <a:t> ,</a:t>
            </a:r>
            <a:r>
              <a:rPr lang="en-US" sz="2800" dirty="0" err="1" smtClean="0">
                <a:latin typeface="Alankaram" pitchFamily="2" charset="0"/>
              </a:rPr>
              <a:t>Ug;gpd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Ma;Tf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fl;Liuapd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clw;gFjpapNyNa</a:t>
            </a:r>
            <a:r>
              <a:rPr lang="en-US" sz="2800" dirty="0" smtClean="0">
                <a:latin typeface="Alankaram" pitchFamily="2" charset="0"/>
              </a:rPr>
              <a:t> ,</a:t>
            </a:r>
            <a:r>
              <a:rPr lang="en-US" sz="2800" dirty="0" err="1" smtClean="0">
                <a:latin typeface="Alankaram" pitchFamily="2" charset="0"/>
              </a:rPr>
              <a:t>ul;il</a:t>
            </a:r>
            <a:r>
              <a:rPr lang="en-US" sz="2800" dirty="0" smtClean="0">
                <a:latin typeface="Alankaram" pitchFamily="2" charset="0"/>
              </a:rPr>
              <a:t> </a:t>
            </a:r>
            <a:r>
              <a:rPr lang="en-US" sz="2800" dirty="0" err="1" smtClean="0">
                <a:latin typeface="Alankaram" pitchFamily="2" charset="0"/>
              </a:rPr>
              <a:t>Nkw;Nfhs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FwpaPl;bDs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vOjp</a:t>
            </a:r>
            <a:r>
              <a:rPr lang="en-US" sz="2800" dirty="0" smtClean="0">
                <a:latin typeface="Alankaram" pitchFamily="2" charset="0"/>
              </a:rPr>
              <a:t> ,U </a:t>
            </a:r>
            <a:r>
              <a:rPr lang="en-US" sz="2800" dirty="0" err="1" smtClean="0">
                <a:latin typeface="Alankaram" pitchFamily="2" charset="0"/>
              </a:rPr>
              <a:t>mbfisAk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gphpj;Jf</a:t>
            </a:r>
            <a:r>
              <a:rPr lang="en-US" sz="2800" dirty="0" smtClean="0">
                <a:latin typeface="Alankaram" pitchFamily="2" charset="0"/>
              </a:rPr>
              <a:t>; </a:t>
            </a:r>
            <a:r>
              <a:rPr lang="en-US" sz="2800" dirty="0" err="1" smtClean="0">
                <a:latin typeface="Alankaram" pitchFamily="2" charset="0"/>
              </a:rPr>
              <a:t>fhl;l</a:t>
            </a:r>
            <a:r>
              <a:rPr lang="en-US" sz="2800" dirty="0" smtClean="0">
                <a:latin typeface="Alankaram" pitchFamily="2" charset="0"/>
              </a:rPr>
              <a:t> </a:t>
            </a:r>
            <a:r>
              <a:rPr lang="en-US" sz="2800" dirty="0" err="1" smtClean="0">
                <a:latin typeface="Alankaram" pitchFamily="2" charset="0"/>
              </a:rPr>
              <a:t>Ntz;Lk</a:t>
            </a:r>
            <a:r>
              <a:rPr lang="en-US" sz="2800" dirty="0" smtClean="0">
                <a:latin typeface="Alankaram" pitchFamily="2" charset="0"/>
              </a:rPr>
              <a:t>;.</a:t>
            </a:r>
          </a:p>
          <a:p>
            <a:pPr>
              <a:buNone/>
            </a:pPr>
            <a:r>
              <a:rPr lang="en-US" sz="2800" dirty="0" smtClean="0">
                <a:latin typeface="Alankaram" pitchFamily="2" charset="0"/>
              </a:rPr>
              <a:t>	 	   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“</a:t>
            </a:r>
            <a:r>
              <a:rPr lang="en-US" sz="2000" dirty="0" smtClean="0">
                <a:latin typeface="Alankaram" pitchFamily="2" charset="0"/>
              </a:rPr>
              <a:t>&lt;</a:t>
            </a:r>
            <a:r>
              <a:rPr lang="en-US" sz="2000" dirty="0" err="1" smtClean="0">
                <a:latin typeface="Alankaram" pitchFamily="2" charset="0"/>
              </a:rPr>
              <a:t>nad</a:t>
            </a:r>
            <a:r>
              <a:rPr lang="en-US" sz="2000" dirty="0" smtClean="0">
                <a:latin typeface="Alankaram" pitchFamily="2" charset="0"/>
              </a:rPr>
              <a:t> ,</a:t>
            </a:r>
            <a:r>
              <a:rPr lang="en-US" sz="2000" dirty="0" err="1" smtClean="0">
                <a:latin typeface="Alankaram" pitchFamily="2" charset="0"/>
              </a:rPr>
              <a:t>uj;jy</a:t>
            </a:r>
            <a:r>
              <a:rPr lang="en-US" sz="2000" dirty="0" smtClean="0">
                <a:latin typeface="Alankaram" pitchFamily="2" charset="0"/>
              </a:rPr>
              <a:t>; ,</a:t>
            </a:r>
            <a:r>
              <a:rPr lang="en-US" sz="2000" dirty="0" err="1" smtClean="0">
                <a:latin typeface="Alankaram" pitchFamily="2" charset="0"/>
              </a:rPr>
              <a:t>ope;jd;W</a:t>
            </a:r>
            <a:r>
              <a:rPr lang="en-US" sz="2000" dirty="0" smtClean="0">
                <a:latin typeface="Alankaram" pitchFamily="2" charset="0"/>
              </a:rPr>
              <a:t> </a:t>
            </a:r>
            <a:r>
              <a:rPr lang="en-US" sz="2000" dirty="0" err="1" smtClean="0">
                <a:latin typeface="Alankaram" pitchFamily="2" charset="0"/>
              </a:rPr>
              <a:t>mjndjph</a:t>
            </a:r>
            <a:r>
              <a:rPr lang="en-US" sz="2000" dirty="0" smtClean="0">
                <a:latin typeface="Alankaram" pitchFamily="2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Alankaram" pitchFamily="2" charset="0"/>
              </a:rPr>
              <a:t>			&lt;</a:t>
            </a:r>
            <a:r>
              <a:rPr lang="en-US" sz="2000" dirty="0" err="1" smtClean="0">
                <a:latin typeface="Alankaram" pitchFamily="2" charset="0"/>
              </a:rPr>
              <a:t>Nad</a:t>
            </a:r>
            <a:r>
              <a:rPr lang="en-US" sz="2000" dirty="0" smtClean="0">
                <a:latin typeface="Alankaram" pitchFamily="2" charset="0"/>
              </a:rPr>
              <a:t>; </a:t>
            </a:r>
            <a:r>
              <a:rPr lang="en-US" sz="2000" dirty="0" err="1" smtClean="0">
                <a:latin typeface="Alankaram" pitchFamily="2" charset="0"/>
              </a:rPr>
              <a:t>vd;wy</a:t>
            </a:r>
            <a:r>
              <a:rPr lang="en-US" sz="2000" dirty="0" smtClean="0">
                <a:latin typeface="Alankaram" pitchFamily="2" charset="0"/>
              </a:rPr>
              <a:t>; </a:t>
            </a:r>
            <a:r>
              <a:rPr lang="en-US" sz="2000" dirty="0" err="1" smtClean="0">
                <a:latin typeface="Alankaram" pitchFamily="2" charset="0"/>
              </a:rPr>
              <a:t>mjdpDk</a:t>
            </a:r>
            <a:r>
              <a:rPr lang="en-US" sz="2000" dirty="0" smtClean="0">
                <a:latin typeface="Alankaram" pitchFamily="2" charset="0"/>
              </a:rPr>
              <a:t>; ,</a:t>
            </a:r>
            <a:r>
              <a:rPr lang="en-US" sz="2000" dirty="0" err="1" smtClean="0">
                <a:latin typeface="Alankaram" pitchFamily="2" charset="0"/>
              </a:rPr>
              <a:t>ope;jd;W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” –</a:t>
            </a:r>
            <a:r>
              <a:rPr lang="en-US" sz="2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Gweh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.</a:t>
            </a:r>
            <a:endParaRPr lang="en-US" sz="2000" dirty="0" smtClean="0">
              <a:latin typeface="Alankaram" pitchFamily="2" charset="0"/>
            </a:endParaRPr>
          </a:p>
          <a:p>
            <a:pPr>
              <a:buNone/>
            </a:pPr>
            <a:r>
              <a:rPr lang="en-US" sz="4400" dirty="0" smtClean="0">
                <a:latin typeface="Bamini" pitchFamily="2" charset="0"/>
              </a:rPr>
              <a:t>			</a:t>
            </a:r>
            <a:r>
              <a:rPr lang="en-US" sz="4800" dirty="0" smtClean="0">
                <a:latin typeface="Bamini" pitchFamily="2" charset="0"/>
              </a:rPr>
              <a:t>	</a:t>
            </a:r>
            <a:endParaRPr lang="en-US" sz="4800" dirty="0" smtClean="0">
              <a:solidFill>
                <a:srgbClr val="C00000"/>
              </a:solidFill>
              <a:latin typeface="B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41108" y="3244334"/>
            <a:ext cx="4748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4000" b="1" dirty="0" smtClean="0">
                <a:latin typeface="Bamini" pitchFamily="2" charset="0"/>
              </a:rPr>
              <a:t> </a:t>
            </a:r>
            <a:endParaRPr lang="en-US" sz="4000" dirty="0">
              <a:latin typeface="Bamini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034" y="1000108"/>
            <a:ext cx="82153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N" sz="4000" b="1" dirty="0" err="1" smtClean="0">
                <a:solidFill>
                  <a:srgbClr val="741006"/>
                </a:solidFill>
                <a:latin typeface="Alankaram" pitchFamily="2" charset="0"/>
              </a:rPr>
              <a:t>nra;As</a:t>
            </a:r>
            <a:r>
              <a:rPr lang="en-IN" sz="4000" b="1" dirty="0" smtClean="0">
                <a:solidFill>
                  <a:srgbClr val="741006"/>
                </a:solidFill>
                <a:latin typeface="Alankaram" pitchFamily="2" charset="0"/>
              </a:rPr>
              <a:t>; </a:t>
            </a:r>
            <a:r>
              <a:rPr lang="en-IN" sz="4000" b="1" dirty="0" err="1" smtClean="0">
                <a:solidFill>
                  <a:srgbClr val="741006"/>
                </a:solidFill>
                <a:latin typeface="Alankaram" pitchFamily="2" charset="0"/>
              </a:rPr>
              <a:t>Nkw;Nfhs</a:t>
            </a:r>
            <a:r>
              <a:rPr lang="en-IN" sz="4000" b="1" dirty="0" smtClean="0">
                <a:solidFill>
                  <a:srgbClr val="741006"/>
                </a:solidFill>
                <a:latin typeface="Alankaram" pitchFamily="2" charset="0"/>
              </a:rPr>
              <a:t>;</a:t>
            </a:r>
          </a:p>
          <a:p>
            <a:pPr algn="ctr">
              <a:buNone/>
            </a:pPr>
            <a:r>
              <a:rPr lang="en-IN" sz="4000" b="1" dirty="0" smtClean="0">
                <a:solidFill>
                  <a:srgbClr val="741006"/>
                </a:solidFill>
                <a:latin typeface="Bamini" pitchFamily="2" charset="0"/>
              </a:rPr>
              <a:t> </a:t>
            </a:r>
          </a:p>
          <a:p>
            <a:pPr>
              <a:buNone/>
            </a:pPr>
            <a:endParaRPr lang="en-US" sz="4000" b="1" dirty="0" smtClean="0">
              <a:latin typeface="B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85884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Bamini" pitchFamily="2" charset="0"/>
              </a:rPr>
              <a:t>	</a:t>
            </a:r>
            <a:endParaRPr lang="en-IN" sz="4400" dirty="0">
              <a:solidFill>
                <a:srgbClr val="193253"/>
              </a:solidFill>
              <a:latin typeface="Bamini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mini" pitchFamily="2" charset="0"/>
              </a:rPr>
              <a:t>				</a:t>
            </a: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mini" pitchFamily="2" charset="0"/>
              </a:rPr>
              <a:t>			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Nkw;Nfhspy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tpsf;fk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 algn="just">
              <a:buNone/>
            </a:pPr>
            <a:r>
              <a:rPr lang="en-US" sz="3200" dirty="0" smtClean="0">
                <a:solidFill>
                  <a:srgbClr val="C00000"/>
                </a:solidFill>
                <a:latin typeface="Alankaram" pitchFamily="2" charset="0"/>
              </a:rPr>
              <a:t>		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gFjpf;Fs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					,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d;wpaikahj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tpsf;fk;thpd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;&gt;</a:t>
            </a:r>
          </a:p>
          <a:p>
            <a:pPr algn="just"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	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Rl;Lg;ngah;thpd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gfu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( ) 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	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milg;gpw;Fs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Fwpg;gplyhk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;. </a:t>
            </a:r>
          </a:p>
          <a:p>
            <a:pPr algn="just">
              <a:buNone/>
            </a:pPr>
            <a:endParaRPr lang="en-US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Bamini" pitchFamily="2" charset="0"/>
              </a:rPr>
              <a:t>	 </a:t>
            </a:r>
            <a:r>
              <a:rPr lang="en-US" sz="2400" dirty="0" err="1" smtClean="0">
                <a:solidFill>
                  <a:srgbClr val="C00000"/>
                </a:solidFill>
                <a:latin typeface="Bamini" pitchFamily="2" charset="0"/>
              </a:rPr>
              <a:t>mth;fs</a:t>
            </a:r>
            <a:r>
              <a:rPr lang="en-US" sz="2400" dirty="0" smtClean="0">
                <a:solidFill>
                  <a:srgbClr val="C00000"/>
                </a:solidFill>
                <a:latin typeface="Bamini" pitchFamily="2" charset="0"/>
              </a:rPr>
              <a:t>; (</a:t>
            </a:r>
            <a:r>
              <a:rPr lang="en-US" sz="2400" dirty="0" err="1" smtClean="0">
                <a:solidFill>
                  <a:srgbClr val="C00000"/>
                </a:solidFill>
                <a:latin typeface="Bamini" pitchFamily="2" charset="0"/>
              </a:rPr>
              <a:t>rkzh;fs</a:t>
            </a:r>
            <a:r>
              <a:rPr lang="en-US" sz="2400" dirty="0" smtClean="0">
                <a:solidFill>
                  <a:srgbClr val="C00000"/>
                </a:solidFill>
                <a:latin typeface="Bamini" pitchFamily="2" charset="0"/>
              </a:rPr>
              <a:t>;) </a:t>
            </a:r>
            <a:r>
              <a:rPr lang="en-US" sz="2400" dirty="0" err="1" smtClean="0">
                <a:solidFill>
                  <a:srgbClr val="C00000"/>
                </a:solidFill>
                <a:latin typeface="Bamini" pitchFamily="2" charset="0"/>
              </a:rPr>
              <a:t>JwTg+z;L</a:t>
            </a:r>
            <a:r>
              <a:rPr lang="en-US" sz="2400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Bamini" pitchFamily="2" charset="0"/>
              </a:rPr>
              <a:t>nghJg;gzp</a:t>
            </a:r>
            <a:r>
              <a:rPr lang="en-US" sz="2400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Bamini" pitchFamily="2" charset="0"/>
              </a:rPr>
              <a:t>Mw;wpdh</a:t>
            </a:r>
            <a:r>
              <a:rPr lang="en-US" sz="2400" dirty="0" smtClean="0">
                <a:solidFill>
                  <a:srgbClr val="C00000"/>
                </a:solidFill>
                <a:latin typeface="Bamini" pitchFamily="2" charset="0"/>
              </a:rPr>
              <a:t>;.</a:t>
            </a: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-70306"/>
            <a:ext cx="8229600" cy="428652"/>
          </a:xfrm>
        </p:spPr>
        <p:txBody>
          <a:bodyPr>
            <a:normAutofit fontScale="90000"/>
          </a:bodyPr>
          <a:lstStyle/>
          <a:p>
            <a:pPr lvl="0" algn="ctr"/>
            <a:r>
              <a:rPr lang="en-IN" dirty="0" smtClean="0">
                <a:latin typeface="Bamini" pitchFamily="2" charset="0"/>
              </a:rPr>
              <a:t> </a:t>
            </a:r>
            <a:endParaRPr lang="en-IN" dirty="0">
              <a:latin typeface="Bamini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214817"/>
            <a:ext cx="6472254" cy="1792473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Bamini" pitchFamily="2" charset="0"/>
            </a:endParaRPr>
          </a:p>
          <a:p>
            <a:pPr>
              <a:buNone/>
            </a:pPr>
            <a:endParaRPr lang="en-US" dirty="0" smtClean="0">
              <a:latin typeface="Bamini" pitchFamily="2" charset="0"/>
            </a:endParaRPr>
          </a:p>
          <a:p>
            <a:pPr>
              <a:buNone/>
            </a:pPr>
            <a:endParaRPr lang="en-US" dirty="0" smtClean="0">
              <a:latin typeface="Bamini" pitchFamily="2" charset="0"/>
            </a:endParaRPr>
          </a:p>
          <a:p>
            <a:pPr>
              <a:buNone/>
            </a:pPr>
            <a:endParaRPr lang="en-US" dirty="0" smtClean="0">
              <a:latin typeface="Bamini" pitchFamily="2" charset="0"/>
            </a:endParaRPr>
          </a:p>
          <a:p>
            <a:pPr>
              <a:buNone/>
            </a:pPr>
            <a:endParaRPr lang="en-US" dirty="0">
              <a:latin typeface="Bamini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57148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Bamini" pitchFamily="2" charset="0"/>
              </a:rPr>
              <a:t>    </a:t>
            </a:r>
          </a:p>
          <a:p>
            <a:endParaRPr lang="en-US" dirty="0" smtClean="0">
              <a:latin typeface="Bamini" pitchFamily="2" charset="0"/>
            </a:endParaRPr>
          </a:p>
          <a:p>
            <a:endParaRPr lang="en-US" dirty="0" smtClean="0">
              <a:latin typeface="Bamini" pitchFamily="2" charset="0"/>
            </a:endParaRPr>
          </a:p>
          <a:p>
            <a:endParaRPr lang="en-US" dirty="0" smtClean="0">
              <a:latin typeface="Bamini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2136339"/>
            <a:ext cx="82153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 smtClean="0">
                <a:latin typeface="Bamini" pitchFamily="2" charset="0"/>
              </a:rPr>
              <a:t>		</a:t>
            </a:r>
            <a:endParaRPr lang="en-IN" dirty="0">
              <a:latin typeface="Bami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500042"/>
            <a:ext cx="792961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mini" pitchFamily="2" charset="0"/>
              </a:rPr>
              <a:t>		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Bamini" pitchFamily="2" charset="0"/>
              </a:rPr>
              <a:t>		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Bamini" pitchFamily="2" charset="0"/>
              </a:rPr>
              <a:t>	  </a:t>
            </a:r>
            <a:r>
              <a:rPr lang="en-US" sz="3200" dirty="0" err="1" smtClean="0">
                <a:solidFill>
                  <a:srgbClr val="C00000"/>
                </a:solidFill>
                <a:latin typeface="Alankaram" pitchFamily="2" charset="0"/>
              </a:rPr>
              <a:t>Nkw;NfhSf;Fs</a:t>
            </a:r>
            <a:r>
              <a:rPr lang="en-US" sz="32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3200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32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  <a:r>
              <a:rPr lang="en-US" sz="3200" dirty="0" smtClean="0">
                <a:solidFill>
                  <a:srgbClr val="193253"/>
                </a:solidFill>
                <a:latin typeface="Alankaram" pitchFamily="2" charset="0"/>
              </a:rPr>
              <a:t>	</a:t>
            </a:r>
            <a:endParaRPr lang="en-US" sz="3200" dirty="0">
              <a:latin typeface="Alankaram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0034" y="2037228"/>
            <a:ext cx="82153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	%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yg;gFjpapy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,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Ug;gpd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vLj;jhSk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Nkw;Nfhs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%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yj;jpd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tbtpNyNa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juNtz;Lk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;.</a:t>
            </a:r>
          </a:p>
          <a:p>
            <a:pPr algn="just">
              <a:buNone/>
            </a:pPr>
            <a:endParaRPr lang="en-US" sz="24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algn="just">
              <a:buNone/>
            </a:pP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nrhw;nwhlh;fs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epWj;jw;Fwpfs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%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yj;jpy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cs;sgbNa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gad;gLj;j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lankaram" pitchFamily="2" charset="0"/>
              </a:rPr>
              <a:t>Ntz;Lk</a:t>
            </a:r>
            <a:r>
              <a:rPr lang="en-US" sz="2400" dirty="0" smtClean="0">
                <a:solidFill>
                  <a:srgbClr val="C00000"/>
                </a:solidFill>
                <a:latin typeface="Alankaram" pitchFamily="2" charset="0"/>
              </a:rPr>
              <a:t>;. </a:t>
            </a:r>
            <a:endParaRPr lang="en-IN" sz="2400" dirty="0">
              <a:solidFill>
                <a:srgbClr val="C00000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3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                     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  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IN" sz="4800" dirty="0">
              <a:solidFill>
                <a:schemeClr val="accent2">
                  <a:lumMod val="50000"/>
                </a:schemeClr>
              </a:solidFill>
              <a:latin typeface="Baamini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 flipV="1">
            <a:off x="502920" y="3357562"/>
            <a:ext cx="8183880" cy="857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7838" y="857233"/>
            <a:ext cx="7526062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ctr">
              <a:buNone/>
            </a:pP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mbf;Fwpg;G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mikAkplk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  <a:r>
              <a:rPr lang="en-US" sz="4000" dirty="0" smtClean="0">
                <a:latin typeface="Alankaram" pitchFamily="2" charset="0"/>
              </a:rPr>
              <a:t> </a:t>
            </a:r>
          </a:p>
          <a:p>
            <a:pPr marL="624078" indent="-514350" algn="just">
              <a:buNone/>
            </a:pPr>
            <a:r>
              <a:rPr lang="en-US" sz="4000" dirty="0" smtClean="0">
                <a:latin typeface="Alankaram" pitchFamily="2" charset="0"/>
              </a:rPr>
              <a:t>		</a:t>
            </a:r>
            <a:r>
              <a:rPr lang="en-US" sz="2400" dirty="0" err="1" smtClean="0">
                <a:latin typeface="Alankaram" pitchFamily="2" charset="0"/>
              </a:rPr>
              <a:t>Ma;Ntl;by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mbf;Fwpg;Gf;fis</a:t>
            </a:r>
            <a:r>
              <a:rPr lang="en-US" sz="2400" dirty="0" smtClean="0">
                <a:latin typeface="Alankaram" pitchFamily="2" charset="0"/>
              </a:rPr>
              <a:t> %</a:t>
            </a:r>
            <a:r>
              <a:rPr lang="en-US" sz="2400" dirty="0" err="1" smtClean="0">
                <a:latin typeface="Alankaram" pitchFamily="2" charset="0"/>
              </a:rPr>
              <a:t>d;W</a:t>
            </a:r>
            <a:r>
              <a:rPr lang="en-US" sz="2400" dirty="0" smtClean="0">
                <a:latin typeface="Alankaram" pitchFamily="2" charset="0"/>
              </a:rPr>
              <a:t> </a:t>
            </a:r>
            <a:r>
              <a:rPr lang="en-US" sz="2400" dirty="0" err="1" smtClean="0">
                <a:latin typeface="Alankaram" pitchFamily="2" charset="0"/>
              </a:rPr>
              <a:t>tiffshfg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gad;gLj;Jk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Nghf;F</a:t>
            </a:r>
            <a:r>
              <a:rPr lang="en-US" sz="2400" dirty="0" smtClean="0">
                <a:latin typeface="Alankaram" pitchFamily="2" charset="0"/>
              </a:rPr>
              <a:t> </a:t>
            </a:r>
            <a:r>
              <a:rPr lang="en-US" sz="2400" dirty="0" err="1" smtClean="0">
                <a:latin typeface="Alankaram" pitchFamily="2" charset="0"/>
              </a:rPr>
              <a:t>cs;sJ</a:t>
            </a:r>
            <a:r>
              <a:rPr lang="en-US" sz="2400" dirty="0" smtClean="0">
                <a:latin typeface="Alankaram" pitchFamily="2" charset="0"/>
              </a:rPr>
              <a:t>.</a:t>
            </a:r>
          </a:p>
          <a:p>
            <a:pPr marL="624078" indent="-514350" algn="just">
              <a:buNone/>
            </a:pPr>
            <a:endParaRPr lang="en-US" sz="2400" dirty="0" smtClean="0">
              <a:latin typeface="Alankaram" pitchFamily="2" charset="0"/>
            </a:endParaRPr>
          </a:p>
          <a:p>
            <a:pPr marL="624078" indent="-514350" algn="just">
              <a:buNone/>
            </a:pPr>
            <a:r>
              <a:rPr lang="en-US" sz="2400" dirty="0" smtClean="0">
                <a:latin typeface="Alankaram" pitchFamily="2" charset="0"/>
              </a:rPr>
              <a:t>	1.	</a:t>
            </a:r>
            <a:r>
              <a:rPr lang="en-US" sz="2400" dirty="0" err="1" smtClean="0">
                <a:latin typeface="Alankaram" pitchFamily="2" charset="0"/>
              </a:rPr>
              <a:t>me;je;jg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gf;fj;jpy</a:t>
            </a:r>
            <a:r>
              <a:rPr lang="en-US" sz="2400" dirty="0" smtClean="0">
                <a:latin typeface="Alankaram" pitchFamily="2" charset="0"/>
              </a:rPr>
              <a:t>; ,</a:t>
            </a:r>
            <a:r>
              <a:rPr lang="en-US" sz="2400" dirty="0" err="1" smtClean="0">
                <a:latin typeface="Alankaram" pitchFamily="2" charset="0"/>
              </a:rPr>
              <a:t>lk;ngWk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Nkw;Nfhs</a:t>
            </a:r>
            <a:r>
              <a:rPr lang="en-US" sz="2400" dirty="0" smtClean="0">
                <a:latin typeface="Alankaram" pitchFamily="2" charset="0"/>
              </a:rPr>
              <a:t>;</a:t>
            </a:r>
          </a:p>
          <a:p>
            <a:pPr marL="624078" indent="-514350" algn="just">
              <a:buNone/>
            </a:pPr>
            <a:r>
              <a:rPr lang="en-US" sz="2400" dirty="0" smtClean="0">
                <a:latin typeface="Alankaram" pitchFamily="2" charset="0"/>
              </a:rPr>
              <a:t>		</a:t>
            </a:r>
            <a:r>
              <a:rPr lang="en-US" sz="2400" dirty="0" err="1" smtClean="0">
                <a:latin typeface="Alankaram" pitchFamily="2" charset="0"/>
              </a:rPr>
              <a:t>fUj;JfSf;F</a:t>
            </a:r>
            <a:r>
              <a:rPr lang="en-US" sz="2400" dirty="0" smtClean="0">
                <a:latin typeface="Alankaram" pitchFamily="2" charset="0"/>
              </a:rPr>
              <a:t> </a:t>
            </a:r>
            <a:r>
              <a:rPr lang="en-US" sz="2400" dirty="0" err="1" smtClean="0">
                <a:latin typeface="Alankaram" pitchFamily="2" charset="0"/>
              </a:rPr>
              <a:t>mt;tg;gf;fj;jpd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mbapNyNa</a:t>
            </a:r>
            <a:r>
              <a:rPr lang="en-US" sz="2400" dirty="0" smtClean="0">
                <a:latin typeface="Alankaram" pitchFamily="2" charset="0"/>
              </a:rPr>
              <a:t> 	</a:t>
            </a:r>
            <a:r>
              <a:rPr lang="en-US" sz="2400" dirty="0" err="1" smtClean="0">
                <a:latin typeface="Alankaram" pitchFamily="2" charset="0"/>
              </a:rPr>
              <a:t>Fwpg;GfspLjy</a:t>
            </a:r>
            <a:r>
              <a:rPr lang="en-US" sz="2400" dirty="0" smtClean="0">
                <a:latin typeface="Alankaram" pitchFamily="2" charset="0"/>
              </a:rPr>
              <a:t>;</a:t>
            </a:r>
          </a:p>
          <a:p>
            <a:pPr marL="624078" indent="-514350" algn="just">
              <a:buNone/>
            </a:pPr>
            <a:endParaRPr lang="en-US" sz="2400" dirty="0" smtClean="0">
              <a:latin typeface="Alankaram" pitchFamily="2" charset="0"/>
            </a:endParaRPr>
          </a:p>
          <a:p>
            <a:pPr marL="624078" indent="-514350" algn="just">
              <a:buNone/>
            </a:pPr>
            <a:r>
              <a:rPr lang="en-US" sz="2400" dirty="0" smtClean="0">
                <a:latin typeface="Alankaram" pitchFamily="2" charset="0"/>
              </a:rPr>
              <a:t>	2. </a:t>
            </a:r>
            <a:r>
              <a:rPr lang="en-US" sz="2400" dirty="0" err="1" smtClean="0">
                <a:latin typeface="Alankaram" pitchFamily="2" charset="0"/>
              </a:rPr>
              <a:t>xt;nthU</a:t>
            </a:r>
            <a:r>
              <a:rPr lang="en-US" sz="2400" dirty="0" smtClean="0">
                <a:latin typeface="Alankaram" pitchFamily="2" charset="0"/>
              </a:rPr>
              <a:t> ,</a:t>
            </a:r>
            <a:r>
              <a:rPr lang="en-US" sz="2400" dirty="0" err="1" smtClean="0">
                <a:latin typeface="Alankaram" pitchFamily="2" charset="0"/>
              </a:rPr>
              <a:t>aypd</a:t>
            </a:r>
            <a:r>
              <a:rPr lang="en-US" sz="2400" dirty="0" smtClean="0">
                <a:latin typeface="Alankaram" pitchFamily="2" charset="0"/>
              </a:rPr>
              <a:t>; ,</a:t>
            </a:r>
            <a:r>
              <a:rPr lang="en-US" sz="2400" dirty="0" err="1" smtClean="0">
                <a:latin typeface="Alankaram" pitchFamily="2" charset="0"/>
              </a:rPr>
              <a:t>Wjpapy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mikj;jy</a:t>
            </a:r>
            <a:r>
              <a:rPr lang="en-US" sz="2400" dirty="0" smtClean="0">
                <a:latin typeface="Alankaram" pitchFamily="2" charset="0"/>
              </a:rPr>
              <a:t>;</a:t>
            </a:r>
          </a:p>
          <a:p>
            <a:pPr marL="624078" indent="-514350" algn="just">
              <a:buNone/>
            </a:pPr>
            <a:endParaRPr lang="en-US" sz="2400" dirty="0" smtClean="0">
              <a:latin typeface="Alankaram" pitchFamily="2" charset="0"/>
            </a:endParaRPr>
          </a:p>
          <a:p>
            <a:pPr marL="624078" indent="-514350" algn="just">
              <a:buNone/>
            </a:pPr>
            <a:r>
              <a:rPr lang="en-US" sz="2400" dirty="0" smtClean="0">
                <a:latin typeface="Alankaram" pitchFamily="2" charset="0"/>
              </a:rPr>
              <a:t>	3. </a:t>
            </a:r>
            <a:r>
              <a:rPr lang="en-US" sz="2400" dirty="0" err="1" smtClean="0">
                <a:latin typeface="Alankaram" pitchFamily="2" charset="0"/>
              </a:rPr>
              <a:t>midj;J</a:t>
            </a:r>
            <a:r>
              <a:rPr lang="en-US" sz="2400" dirty="0" smtClean="0">
                <a:latin typeface="Alankaram" pitchFamily="2" charset="0"/>
              </a:rPr>
              <a:t> ,</a:t>
            </a:r>
            <a:r>
              <a:rPr lang="en-US" sz="2400" dirty="0" err="1" smtClean="0">
                <a:latin typeface="Alankaram" pitchFamily="2" charset="0"/>
              </a:rPr>
              <a:t>ay;fspd</a:t>
            </a:r>
            <a:r>
              <a:rPr lang="en-US" sz="2400" dirty="0" smtClean="0">
                <a:latin typeface="Alankaram" pitchFamily="2" charset="0"/>
              </a:rPr>
              <a:t>; ,</a:t>
            </a:r>
            <a:r>
              <a:rPr lang="en-US" sz="2400" dirty="0" err="1" smtClean="0">
                <a:latin typeface="Alankaram" pitchFamily="2" charset="0"/>
              </a:rPr>
              <a:t>Wjpapy</a:t>
            </a:r>
            <a:r>
              <a:rPr lang="en-US" sz="2400" dirty="0" smtClean="0">
                <a:latin typeface="Alankaram" pitchFamily="2" charset="0"/>
              </a:rPr>
              <a:t>; </a:t>
            </a:r>
            <a:r>
              <a:rPr lang="en-US" sz="2400" dirty="0" err="1" smtClean="0">
                <a:latin typeface="Alankaram" pitchFamily="2" charset="0"/>
              </a:rPr>
              <a:t>mikj;jy</a:t>
            </a:r>
            <a:r>
              <a:rPr lang="en-US" sz="2400" dirty="0" smtClean="0">
                <a:latin typeface="Alankaram" pitchFamily="2" charset="0"/>
              </a:rPr>
              <a:t>;</a:t>
            </a: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endParaRPr lang="en-US" sz="2400" dirty="0" smtClean="0">
              <a:latin typeface="Baamini" pitchFamily="2" charset="0"/>
            </a:endParaRPr>
          </a:p>
          <a:p>
            <a:pPr marL="624078" indent="-514350" algn="just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		</a:t>
            </a:r>
            <a:endParaRPr lang="en-US" sz="4000" b="1" dirty="0" smtClean="0">
              <a:solidFill>
                <a:srgbClr val="C00000"/>
              </a:solidFill>
              <a:latin typeface="Baamini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19978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en-US" b="1" dirty="0" smtClean="0">
              <a:latin typeface="Baamini" pitchFamily="2" charset="0"/>
            </a:endParaRPr>
          </a:p>
          <a:p>
            <a:pPr lvl="0">
              <a:buNone/>
            </a:pPr>
            <a:r>
              <a:rPr lang="en-US" dirty="0" smtClean="0">
                <a:latin typeface="Baamini" pitchFamily="2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3857628"/>
            <a:ext cx="80010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	</a:t>
            </a:r>
            <a:endParaRPr lang="en-IN" sz="4000" dirty="0" smtClean="0">
              <a:latin typeface="Ba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solidFill>
                  <a:srgbClr val="006F96"/>
                </a:solidFill>
                <a:latin typeface="Bamini" pitchFamily="2" charset="0"/>
              </a:rPr>
              <a:t/>
            </a:r>
            <a:br>
              <a:rPr lang="en-US" sz="4800" dirty="0" smtClean="0">
                <a:solidFill>
                  <a:srgbClr val="006F96"/>
                </a:solidFill>
                <a:latin typeface="Bamini" pitchFamily="2" charset="0"/>
              </a:rPr>
            </a:br>
            <a:r>
              <a:rPr lang="en-US" sz="4800" dirty="0" smtClean="0">
                <a:latin typeface="Bamini" pitchFamily="2" charset="0"/>
              </a:rPr>
              <a:t> </a:t>
            </a:r>
            <a:r>
              <a:rPr lang="en-IN" sz="4800" dirty="0" smtClean="0">
                <a:latin typeface="Bamini" pitchFamily="2" charset="0"/>
              </a:rPr>
              <a:t/>
            </a:r>
            <a:br>
              <a:rPr lang="en-IN" sz="4800" dirty="0" smtClean="0">
                <a:latin typeface="Bamini" pitchFamily="2" charset="0"/>
              </a:rPr>
            </a:br>
            <a:r>
              <a:rPr lang="en-US" sz="4800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endParaRPr lang="en-IN" sz="4800" dirty="0">
              <a:solidFill>
                <a:srgbClr val="FF0000"/>
              </a:solidFill>
              <a:latin typeface="Bamini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900" dirty="0" smtClean="0">
              <a:solidFill>
                <a:srgbClr val="193253"/>
              </a:solidFill>
              <a:latin typeface="Alankaram" pitchFamily="2" charset="0"/>
            </a:endParaRPr>
          </a:p>
          <a:p>
            <a:pPr algn="ctr">
              <a:buNone/>
            </a:pPr>
            <a:r>
              <a:rPr lang="en-US" sz="4000" dirty="0" err="1" smtClean="0">
                <a:solidFill>
                  <a:srgbClr val="193253"/>
                </a:solidFill>
                <a:latin typeface="Alankaram" pitchFamily="2" charset="0"/>
              </a:rPr>
              <a:t>m</a:t>
            </a:r>
            <a:r>
              <a:rPr lang="en-US" sz="4000" dirty="0" err="1" smtClean="0">
                <a:solidFill>
                  <a:srgbClr val="193253"/>
                </a:solidFill>
                <a:latin typeface="Alankaram" pitchFamily="2" charset="0"/>
              </a:rPr>
              <a:t>bg;gil</a:t>
            </a:r>
            <a:r>
              <a:rPr lang="en-US" sz="4000" dirty="0" smtClean="0">
                <a:solidFill>
                  <a:srgbClr val="193253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193253"/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rgbClr val="193253"/>
                </a:solidFill>
                <a:latin typeface="Alankaram" pitchFamily="2" charset="0"/>
              </a:rPr>
              <a:t> 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193253"/>
                </a:solidFill>
                <a:latin typeface="Times New Rom B" pitchFamily="2" charset="0"/>
              </a:rPr>
              <a:t>(Fundamental Research)</a:t>
            </a:r>
          </a:p>
          <a:p>
            <a:pPr algn="ctr">
              <a:buNone/>
            </a:pPr>
            <a:endParaRPr lang="en-US" sz="4000" dirty="0" smtClean="0">
              <a:solidFill>
                <a:srgbClr val="193253"/>
              </a:solidFill>
              <a:latin typeface="Times New Rom B" pitchFamily="2" charset="0"/>
            </a:endParaRPr>
          </a:p>
          <a:p>
            <a:pPr algn="ctr">
              <a:buNone/>
            </a:pPr>
            <a:r>
              <a:rPr lang="en-US" sz="4000" dirty="0" err="1" smtClean="0">
                <a:solidFill>
                  <a:srgbClr val="193253"/>
                </a:solidFill>
                <a:latin typeface="Alankaram" pitchFamily="2" charset="0"/>
              </a:rPr>
              <a:t>g</a:t>
            </a:r>
            <a:r>
              <a:rPr lang="en-US" sz="4000" dirty="0" err="1" smtClean="0">
                <a:solidFill>
                  <a:srgbClr val="193253"/>
                </a:solidFill>
                <a:latin typeface="Alankaram" pitchFamily="2" charset="0"/>
              </a:rPr>
              <a:t>ad;ghl;L</a:t>
            </a:r>
            <a:r>
              <a:rPr lang="en-US" sz="4000" dirty="0" smtClean="0">
                <a:solidFill>
                  <a:srgbClr val="193253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193253"/>
                </a:solidFill>
                <a:latin typeface="Alankaram" pitchFamily="2" charset="0"/>
              </a:rPr>
              <a:t>Ma;T</a:t>
            </a:r>
            <a:endParaRPr lang="en-US" sz="4000" dirty="0" smtClean="0">
              <a:solidFill>
                <a:srgbClr val="193253"/>
              </a:solidFill>
              <a:latin typeface="Alankaram" pitchFamily="2" charset="0"/>
            </a:endParaRPr>
          </a:p>
          <a:p>
            <a:pPr algn="ctr">
              <a:buNone/>
            </a:pPr>
            <a:r>
              <a:rPr lang="en-US" sz="4000" dirty="0" smtClean="0">
                <a:solidFill>
                  <a:srgbClr val="193253"/>
                </a:solidFill>
                <a:latin typeface="Times New Rom B" pitchFamily="2" charset="0"/>
              </a:rPr>
              <a:t>(Applied </a:t>
            </a:r>
            <a:r>
              <a:rPr lang="en-US" sz="4000" dirty="0" smtClean="0">
                <a:solidFill>
                  <a:srgbClr val="193253"/>
                </a:solidFill>
                <a:latin typeface="Times New Rom B" pitchFamily="2" charset="0"/>
              </a:rPr>
              <a:t>Research)</a:t>
            </a:r>
          </a:p>
          <a:p>
            <a:pPr algn="ctr">
              <a:buNone/>
            </a:pPr>
            <a:endParaRPr lang="en-US" sz="4000" dirty="0">
              <a:solidFill>
                <a:srgbClr val="193253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ipe dir="r"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58" y="-6143692"/>
            <a:ext cx="8229600" cy="214314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Baamini" pitchFamily="2" charset="0"/>
              </a:rPr>
              <a:t>;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7338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dirty="0" err="1" smtClean="0">
                <a:solidFill>
                  <a:srgbClr val="003300"/>
                </a:solidFill>
                <a:latin typeface="Baamini" pitchFamily="2" charset="0"/>
              </a:rPr>
              <a:t>mbf;Fwpg;gpy</a:t>
            </a:r>
            <a:r>
              <a:rPr lang="en-US" sz="3200" b="1" dirty="0" smtClean="0">
                <a:solidFill>
                  <a:srgbClr val="003300"/>
                </a:solidFill>
                <a:latin typeface="Baamini" pitchFamily="2" charset="0"/>
              </a:rPr>
              <a:t>; E}</a:t>
            </a:r>
            <a:r>
              <a:rPr lang="en-US" sz="3200" b="1" dirty="0" err="1" smtClean="0">
                <a:solidFill>
                  <a:srgbClr val="003300"/>
                </a:solidFill>
                <a:latin typeface="Baamini" pitchFamily="2" charset="0"/>
              </a:rPr>
              <a:t>iyg</a:t>
            </a:r>
            <a:r>
              <a:rPr lang="en-US" sz="32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003300"/>
                </a:solidFill>
                <a:latin typeface="Baamini" pitchFamily="2" charset="0"/>
              </a:rPr>
              <a:t>gad;gLj;Jk</a:t>
            </a:r>
            <a:r>
              <a:rPr lang="en-US" sz="32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003300"/>
                </a:solidFill>
                <a:latin typeface="Baamini" pitchFamily="2" charset="0"/>
              </a:rPr>
              <a:t>Kiw</a:t>
            </a:r>
            <a:endParaRPr lang="en-US" sz="3200" b="1" dirty="0" smtClean="0">
              <a:solidFill>
                <a:srgbClr val="003300"/>
              </a:solidFill>
              <a:latin typeface="Baamini" pitchFamily="2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  	1.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Mrphpah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ngah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</a:t>
            </a:r>
          </a:p>
          <a:p>
            <a:pPr marL="514350" indent="-514350"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	2. E}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ypd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ngah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</a:t>
            </a:r>
          </a:p>
          <a:p>
            <a:pPr marL="514350" indent="-514350"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  3.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ntspahd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 ,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lk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</a:t>
            </a:r>
          </a:p>
          <a:p>
            <a:pPr marL="514350" indent="-514350"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	4.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ntsPaPL</a:t>
            </a:r>
            <a:endParaRPr lang="en-US" sz="2400" b="1" dirty="0" smtClean="0">
              <a:solidFill>
                <a:srgbClr val="003300"/>
              </a:solidFill>
              <a:latin typeface="Baamini" pitchFamily="2" charset="0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	5.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Mz;L</a:t>
            </a:r>
            <a:endParaRPr lang="en-US" sz="2400" b="1" dirty="0" smtClean="0">
              <a:solidFill>
                <a:srgbClr val="003300"/>
              </a:solidFill>
              <a:latin typeface="Baamini" pitchFamily="2" charset="0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	6.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gf;fq;fs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</a:p>
          <a:p>
            <a:pPr marL="514350" indent="-514350"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,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tw;Ws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ntspahd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 ,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lk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;&gt;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ntspaPL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&gt;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Mz;L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Mfpait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milg;Gf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Fwpf;Fs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,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lk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ngw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Ntz;Lk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</a:t>
            </a:r>
            <a:endParaRPr lang="en-US" sz="2800" b="1" dirty="0" smtClean="0">
              <a:solidFill>
                <a:srgbClr val="003300"/>
              </a:solidFill>
              <a:latin typeface="Baamini" pitchFamily="2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3300"/>
                </a:solidFill>
                <a:latin typeface="Baamini" pitchFamily="2" charset="0"/>
              </a:rPr>
              <a:t>	 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(c-k;) 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,uh. n[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fjPrd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;&gt;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nkhopapd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xyp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&gt;</a:t>
            </a:r>
            <a:endParaRPr lang="en-US" sz="2400" b="1" dirty="0" smtClean="0">
              <a:solidFill>
                <a:srgbClr val="003300"/>
              </a:solidFill>
              <a:latin typeface="Baamini" pitchFamily="2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		  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(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NtY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}h;: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FwpQ;rp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Baamini" pitchFamily="2" charset="0"/>
              </a:rPr>
              <a:t>gjpg;gfk</a:t>
            </a:r>
            <a:r>
              <a:rPr lang="en-US" sz="2400" b="1" dirty="0" smtClean="0">
                <a:solidFill>
                  <a:srgbClr val="003300"/>
                </a:solidFill>
                <a:latin typeface="Baamini" pitchFamily="2" charset="0"/>
              </a:rPr>
              <a:t>;&gt; 2019.)&gt; g.123.</a:t>
            </a:r>
            <a:endParaRPr lang="en-US" sz="2800" b="1" dirty="0" smtClean="0">
              <a:solidFill>
                <a:srgbClr val="003300"/>
              </a:solidFill>
              <a:latin typeface="Baamini" pitchFamily="2" charset="0"/>
            </a:endParaRPr>
          </a:p>
          <a:p>
            <a:pPr>
              <a:buNone/>
            </a:pPr>
            <a:endParaRPr lang="en-IN" b="1" dirty="0" smtClean="0">
              <a:solidFill>
                <a:srgbClr val="003300"/>
              </a:solidFill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42661" y="3244334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>
                <a:latin typeface="Baamini" pitchFamily="2" charset="0"/>
              </a:rPr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472" y="2285992"/>
            <a:ext cx="750099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</a:t>
            </a:r>
            <a:r>
              <a:rPr lang="en-US" dirty="0" smtClean="0">
                <a:latin typeface="Baamini" pitchFamily="2" charset="0"/>
              </a:rPr>
              <a:t>		</a:t>
            </a:r>
          </a:p>
          <a:p>
            <a:pPr>
              <a:buNone/>
            </a:pPr>
            <a:r>
              <a:rPr lang="en-US" dirty="0" smtClean="0">
                <a:latin typeface="Baamini" pitchFamily="2" charset="0"/>
              </a:rPr>
              <a:t>		</a:t>
            </a:r>
            <a:endParaRPr lang="en-IN" dirty="0" smtClean="0">
              <a:latin typeface="Ba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Baamini" pitchFamily="2" charset="0"/>
              </a:rPr>
              <a:t/>
            </a:r>
            <a:br>
              <a:rPr lang="en-US" sz="5400" b="1" dirty="0" smtClean="0">
                <a:latin typeface="Baamini" pitchFamily="2" charset="0"/>
              </a:rPr>
            </a:br>
            <a:r>
              <a:rPr lang="en-US" sz="5400" b="1" dirty="0" smtClean="0">
                <a:latin typeface="Baamini" pitchFamily="2" charset="0"/>
              </a:rPr>
              <a:t/>
            </a:r>
            <a:br>
              <a:rPr lang="en-US" sz="5400" b="1" dirty="0" smtClean="0">
                <a:latin typeface="Baamini" pitchFamily="2" charset="0"/>
              </a:rPr>
            </a:br>
            <a:r>
              <a:rPr lang="en-US" sz="5400" b="1" dirty="0" smtClean="0">
                <a:latin typeface="Baamini" pitchFamily="2" charset="0"/>
              </a:rPr>
              <a:t/>
            </a:r>
            <a:br>
              <a:rPr lang="en-US" sz="5400" b="1" dirty="0" smtClean="0">
                <a:latin typeface="Baamini" pitchFamily="2" charset="0"/>
              </a:rPr>
            </a:br>
            <a:r>
              <a:rPr lang="en-US" sz="5400" b="1" dirty="0" smtClean="0">
                <a:latin typeface="Baamini" pitchFamily="2" charset="0"/>
              </a:rPr>
              <a:t/>
            </a:r>
            <a:br>
              <a:rPr lang="en-US" sz="5400" b="1" dirty="0" smtClean="0">
                <a:latin typeface="Baamini" pitchFamily="2" charset="0"/>
              </a:rPr>
            </a:br>
            <a:r>
              <a:rPr lang="en-US" sz="5400" b="1" dirty="0" smtClean="0">
                <a:latin typeface="Baamini" pitchFamily="2" charset="0"/>
              </a:rPr>
              <a:t/>
            </a:r>
            <a:br>
              <a:rPr lang="en-US" sz="5400" b="1" dirty="0" smtClean="0">
                <a:latin typeface="Baamini" pitchFamily="2" charset="0"/>
              </a:rPr>
            </a:br>
            <a:r>
              <a:rPr lang="en-US" sz="5400" b="1" dirty="0" smtClean="0">
                <a:latin typeface="Baamini" pitchFamily="2" charset="0"/>
              </a:rPr>
              <a:t>		</a:t>
            </a:r>
            <a:r>
              <a:rPr lang="en-US" sz="5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amini" pitchFamily="2" charset="0"/>
              </a:rPr>
              <a:t>Mrphpah</a:t>
            </a:r>
            <a:r>
              <a:rPr lang="en-US" sz="5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amini" pitchFamily="2" charset="0"/>
              </a:rPr>
              <a:t>; </a:t>
            </a:r>
            <a:r>
              <a:rPr lang="en-US" sz="5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amini" pitchFamily="2" charset="0"/>
              </a:rPr>
              <a:t>ngah</a:t>
            </a:r>
            <a:r>
              <a:rPr lang="en-US" sz="5400" b="1" dirty="0" smtClean="0">
                <a:latin typeface="Baamini" pitchFamily="2" charset="0"/>
              </a:rPr>
              <a:t>;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dirty="0" smtClean="0">
                <a:latin typeface="Baamini" pitchFamily="2" charset="0"/>
              </a:rPr>
              <a:t> </a:t>
            </a:r>
            <a:r>
              <a:rPr lang="en-US" sz="2000" b="1" dirty="0" smtClean="0">
                <a:latin typeface="Alankaram" pitchFamily="2" charset="0"/>
              </a:rPr>
              <a:t>	</a:t>
            </a:r>
            <a:r>
              <a:rPr lang="en-US" sz="2000" b="1" dirty="0" smtClean="0">
                <a:latin typeface="Baamini" pitchFamily="2" charset="0"/>
              </a:rPr>
              <a:t>1.	</a:t>
            </a:r>
            <a:r>
              <a:rPr lang="en-US" sz="2000" b="1" dirty="0" err="1" smtClean="0">
                <a:latin typeface="Baamini" pitchFamily="2" charset="0"/>
              </a:rPr>
              <a:t>mbf;Fwpg;gpy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Mrphpah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ngaiu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smtClean="0">
                <a:latin typeface="Baamini" pitchFamily="2" charset="0"/>
              </a:rPr>
              <a:t>E}</a:t>
            </a:r>
            <a:r>
              <a:rPr lang="en-US" sz="2000" b="1" dirty="0" err="1" smtClean="0">
                <a:latin typeface="Baamini" pitchFamily="2" charset="0"/>
              </a:rPr>
              <a:t>ypy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cs;sthW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vOjyhk</a:t>
            </a:r>
            <a:r>
              <a:rPr lang="en-US" sz="2000" b="1" dirty="0" smtClean="0">
                <a:latin typeface="Baamini" pitchFamily="2" charset="0"/>
              </a:rPr>
              <a:t>;.  </a:t>
            </a:r>
            <a:r>
              <a:rPr lang="en-US" sz="2000" b="1" dirty="0" smtClean="0">
                <a:latin typeface="Baamini" pitchFamily="2" charset="0"/>
              </a:rPr>
              <a:t>	</a:t>
            </a:r>
            <a:endParaRPr lang="en-US" sz="2000" b="1" dirty="0" smtClean="0">
              <a:latin typeface="Baamini" pitchFamily="2" charset="0"/>
            </a:endParaRP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</a:t>
            </a:r>
            <a:r>
              <a:rPr lang="en-US" sz="2000" b="1" dirty="0" smtClean="0">
                <a:latin typeface="Baamini" pitchFamily="2" charset="0"/>
              </a:rPr>
              <a:t>2.	</a:t>
            </a:r>
            <a:r>
              <a:rPr lang="en-US" sz="2000" b="1" dirty="0" err="1" smtClean="0">
                <a:latin typeface="Baamini" pitchFamily="2" charset="0"/>
              </a:rPr>
              <a:t>Mrphpah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ngaUf;F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Kd;dhy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cs;s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ehtyh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;&gt;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lhf;lh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;&gt;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Gyth</a:t>
            </a:r>
            <a:r>
              <a:rPr lang="en-US" sz="2000" b="1" dirty="0" smtClean="0">
                <a:latin typeface="Baamini" pitchFamily="2" charset="0"/>
              </a:rPr>
              <a:t>;   	</a:t>
            </a:r>
            <a:r>
              <a:rPr lang="en-US" sz="2000" b="1" dirty="0" err="1" smtClean="0">
                <a:latin typeface="Baamini" pitchFamily="2" charset="0"/>
              </a:rPr>
              <a:t>Nghd;w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rpwg;Gg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gl;lq;fisg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gad;gLj;jf</a:t>
            </a:r>
            <a:r>
              <a:rPr lang="en-US" sz="2000" b="1" dirty="0" smtClean="0">
                <a:latin typeface="Baamini" pitchFamily="2" charset="0"/>
              </a:rPr>
              <a:t>; $</a:t>
            </a:r>
            <a:r>
              <a:rPr lang="en-US" sz="2000" b="1" dirty="0" err="1" smtClean="0">
                <a:latin typeface="Baamini" pitchFamily="2" charset="0"/>
              </a:rPr>
              <a:t>lhJ</a:t>
            </a:r>
            <a:r>
              <a:rPr lang="en-US" sz="2000" b="1" dirty="0" smtClean="0">
                <a:latin typeface="Baamini" pitchFamily="2" charset="0"/>
              </a:rPr>
              <a:t>.</a:t>
            </a:r>
          </a:p>
          <a:p>
            <a:pPr algn="just">
              <a:buNone/>
            </a:pPr>
            <a:endParaRPr lang="en-US" sz="2000" b="1" dirty="0" smtClean="0">
              <a:latin typeface="Baamini" pitchFamily="2" charset="0"/>
            </a:endParaRP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2.	</a:t>
            </a:r>
            <a:r>
              <a:rPr lang="en-US" sz="2000" b="1" dirty="0" err="1" smtClean="0">
                <a:latin typeface="Baamini" pitchFamily="2" charset="0"/>
              </a:rPr>
              <a:t>ngaUf;F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Kd;dhy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Chpd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ngah</a:t>
            </a:r>
            <a:r>
              <a:rPr lang="en-US" sz="2000" b="1" dirty="0" smtClean="0">
                <a:latin typeface="Baamini" pitchFamily="2" charset="0"/>
              </a:rPr>
              <a:t>; ,</a:t>
            </a:r>
            <a:r>
              <a:rPr lang="en-US" sz="2000" b="1" dirty="0" err="1" smtClean="0">
                <a:latin typeface="Baamini" pitchFamily="2" charset="0"/>
              </a:rPr>
              <a:t>Ue;jhy</a:t>
            </a:r>
            <a:r>
              <a:rPr lang="en-US" sz="2000" b="1" dirty="0" smtClean="0">
                <a:latin typeface="Baamini" pitchFamily="2" charset="0"/>
              </a:rPr>
              <a:t>; E}</a:t>
            </a:r>
            <a:r>
              <a:rPr lang="en-US" sz="2000" b="1" dirty="0" err="1" smtClean="0">
                <a:latin typeface="Baamini" pitchFamily="2" charset="0"/>
              </a:rPr>
              <a:t>ypy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cs;sthW</a:t>
            </a:r>
            <a:r>
              <a:rPr lang="en-US" sz="2000" b="1" dirty="0" smtClean="0">
                <a:latin typeface="Baamini" pitchFamily="2" charset="0"/>
              </a:rPr>
              <a:t> </a:t>
            </a: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	</a:t>
            </a:r>
            <a:r>
              <a:rPr lang="en-US" sz="2000" b="1" dirty="0" err="1" smtClean="0">
                <a:latin typeface="Baamini" pitchFamily="2" charset="0"/>
              </a:rPr>
              <a:t>mg;gbNa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Fwpg;gpl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Ntz;Lk</a:t>
            </a:r>
            <a:r>
              <a:rPr lang="en-US" sz="2000" b="1" dirty="0" smtClean="0">
                <a:latin typeface="Baamini" pitchFamily="2" charset="0"/>
              </a:rPr>
              <a:t>;.</a:t>
            </a: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				</a:t>
            </a:r>
            <a:r>
              <a:rPr lang="en-US" sz="2000" b="1" dirty="0" smtClean="0">
                <a:latin typeface="Baamini" pitchFamily="2" charset="0"/>
              </a:rPr>
              <a:t>     (</a:t>
            </a:r>
            <a:r>
              <a:rPr lang="en-US" sz="2000" b="1" dirty="0" smtClean="0">
                <a:latin typeface="Baamini" pitchFamily="2" charset="0"/>
              </a:rPr>
              <a:t>c-k;)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kUJ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}h; r.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muq;fuhrd</a:t>
            </a:r>
            <a:r>
              <a:rPr lang="en-US" sz="2000" b="1" dirty="0" smtClean="0">
                <a:latin typeface="Baamini" pitchFamily="2" charset="0"/>
              </a:rPr>
              <a:t>;</a:t>
            </a: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3. 	</a:t>
            </a:r>
            <a:r>
              <a:rPr lang="en-US" sz="2000" b="1" dirty="0" err="1" smtClean="0">
                <a:latin typeface="Baamini" pitchFamily="2" charset="0"/>
              </a:rPr>
              <a:t>Mrphpah</a:t>
            </a:r>
            <a:r>
              <a:rPr lang="en-US" sz="2000" b="1" dirty="0" smtClean="0">
                <a:latin typeface="Baamini" pitchFamily="2" charset="0"/>
              </a:rPr>
              <a:t>; ,</a:t>
            </a:r>
            <a:r>
              <a:rPr lang="en-US" sz="2000" b="1" dirty="0" err="1" smtClean="0">
                <a:latin typeface="Baamini" pitchFamily="2" charset="0"/>
              </a:rPr>
              <a:t>UtUf;F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Nkw;gl;bUg;gpd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Kjypy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cs;sth</a:t>
            </a:r>
            <a:r>
              <a:rPr lang="en-US" sz="2000" b="1" dirty="0" smtClean="0">
                <a:latin typeface="Baamini" pitchFamily="2" charset="0"/>
              </a:rPr>
              <a:t>;  </a:t>
            </a:r>
            <a:r>
              <a:rPr lang="en-US" sz="2000" b="1" dirty="0" smtClean="0">
                <a:latin typeface="Baamini" pitchFamily="2" charset="0"/>
              </a:rPr>
              <a:t>	</a:t>
            </a:r>
            <a:r>
              <a:rPr lang="en-US" sz="2000" b="1" dirty="0" err="1" smtClean="0">
                <a:latin typeface="Baamini" pitchFamily="2" charset="0"/>
              </a:rPr>
              <a:t>ngaiuvOjp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kw;Wk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gpwh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vd;W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Fwpg;gpl;Lf;fhl;l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smtClean="0">
                <a:latin typeface="Baamini" pitchFamily="2" charset="0"/>
              </a:rPr>
              <a:t>	</a:t>
            </a:r>
            <a:r>
              <a:rPr lang="en-US" sz="2000" b="1" dirty="0" err="1" smtClean="0">
                <a:latin typeface="Baamini" pitchFamily="2" charset="0"/>
              </a:rPr>
              <a:t>Ntz;Lk</a:t>
            </a:r>
            <a:r>
              <a:rPr lang="en-US" sz="2000" b="1" dirty="0" smtClean="0">
                <a:latin typeface="Baamini" pitchFamily="2" charset="0"/>
              </a:rPr>
              <a:t>;.</a:t>
            </a: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				    (c-k;)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,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uh.,stuR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kw;Wk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;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gyh</a:t>
            </a:r>
            <a:r>
              <a:rPr lang="en-US" sz="2000" b="1" dirty="0" smtClean="0">
                <a:latin typeface="Baamini" pitchFamily="2" charset="0"/>
              </a:rPr>
              <a:t>;</a:t>
            </a:r>
            <a:endParaRPr lang="en-US" sz="2000" b="1" dirty="0" smtClean="0">
              <a:latin typeface="Baamini" pitchFamily="2" charset="0"/>
            </a:endParaRPr>
          </a:p>
          <a:p>
            <a:pPr algn="just">
              <a:buNone/>
            </a:pPr>
            <a:r>
              <a:rPr lang="en-US" sz="2000" b="1" dirty="0" smtClean="0">
                <a:latin typeface="Baamini" pitchFamily="2" charset="0"/>
              </a:rPr>
              <a:t>	4. 	</a:t>
            </a:r>
            <a:r>
              <a:rPr lang="en-US" sz="2000" b="1" dirty="0" err="1" smtClean="0">
                <a:latin typeface="Baamini" pitchFamily="2" charset="0"/>
              </a:rPr>
              <a:t>xU</a:t>
            </a:r>
            <a:r>
              <a:rPr lang="en-US" sz="2000" b="1" dirty="0" smtClean="0">
                <a:latin typeface="Baamini" pitchFamily="2" charset="0"/>
              </a:rPr>
              <a:t> E}y; </a:t>
            </a:r>
            <a:r>
              <a:rPr lang="en-US" sz="2000" b="1" dirty="0" err="1" smtClean="0">
                <a:latin typeface="Baamini" pitchFamily="2" charset="0"/>
              </a:rPr>
              <a:t>gjpg;ghrphpah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ngahpy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ntspte;jpUe;jhy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ngaiuf</a:t>
            </a:r>
            <a:r>
              <a:rPr lang="en-US" sz="2000" b="1" dirty="0" smtClean="0">
                <a:latin typeface="Baamini" pitchFamily="2" charset="0"/>
              </a:rPr>
              <a:t>; 	</a:t>
            </a:r>
            <a:r>
              <a:rPr lang="en-US" sz="2000" b="1" dirty="0" err="1" smtClean="0">
                <a:latin typeface="Baamini" pitchFamily="2" charset="0"/>
              </a:rPr>
              <a:t>Fwpg;gpl;L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gfu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milg;Gf</a:t>
            </a:r>
            <a:r>
              <a:rPr lang="en-US" sz="2000" b="1" dirty="0" smtClean="0">
                <a:latin typeface="Baamini" pitchFamily="2" charset="0"/>
              </a:rPr>
              <a:t>; </a:t>
            </a:r>
            <a:r>
              <a:rPr lang="en-US" sz="2000" b="1" dirty="0" err="1" smtClean="0">
                <a:latin typeface="Baamini" pitchFamily="2" charset="0"/>
              </a:rPr>
              <a:t>FwpapDs</a:t>
            </a:r>
            <a:r>
              <a:rPr lang="en-US" sz="2000" b="1" dirty="0" smtClean="0">
                <a:latin typeface="Baamini" pitchFamily="2" charset="0"/>
              </a:rPr>
              <a:t>; (</a:t>
            </a:r>
            <a:r>
              <a:rPr lang="en-US" sz="2000" b="1" dirty="0" err="1" smtClean="0">
                <a:latin typeface="Baamini" pitchFamily="2" charset="0"/>
              </a:rPr>
              <a:t>g.M</a:t>
            </a:r>
            <a:r>
              <a:rPr lang="en-US" sz="2000" b="1" dirty="0" smtClean="0">
                <a:latin typeface="Baamini" pitchFamily="2" charset="0"/>
              </a:rPr>
              <a:t>.) </a:t>
            </a:r>
            <a:r>
              <a:rPr lang="en-US" sz="2000" b="1" dirty="0" err="1" smtClean="0">
                <a:latin typeface="Baamini" pitchFamily="2" charset="0"/>
              </a:rPr>
              <a:t>vd</a:t>
            </a:r>
            <a:r>
              <a:rPr lang="en-US" sz="2000" b="1" dirty="0" smtClean="0">
                <a:latin typeface="Baamini" pitchFamily="2" charset="0"/>
              </a:rPr>
              <a:t> </a:t>
            </a:r>
            <a:r>
              <a:rPr lang="en-US" sz="2000" b="1" dirty="0" err="1" smtClean="0">
                <a:latin typeface="Baamini" pitchFamily="2" charset="0"/>
              </a:rPr>
              <a:t>vOjyhk</a:t>
            </a:r>
            <a:r>
              <a:rPr lang="en-US" sz="2000" b="1" dirty="0" smtClean="0">
                <a:latin typeface="Baamini" pitchFamily="2" charset="0"/>
              </a:rPr>
              <a:t>;.   </a:t>
            </a:r>
            <a:endParaRPr lang="en-US" sz="2000" b="1" dirty="0" smtClean="0">
              <a:latin typeface="Baamini" pitchFamily="2" charset="0"/>
            </a:endParaRPr>
          </a:p>
          <a:p>
            <a:pPr algn="just">
              <a:buNone/>
            </a:pPr>
            <a:endParaRPr lang="en-US" b="1" dirty="0" smtClean="0">
              <a:latin typeface="Baamini" pitchFamily="2" charset="0"/>
            </a:endParaRPr>
          </a:p>
          <a:p>
            <a:pPr>
              <a:buNone/>
            </a:pPr>
            <a:endParaRPr lang="en-US" sz="2400" b="1" dirty="0" smtClean="0">
              <a:latin typeface="Baamini" pitchFamily="2" charset="0"/>
            </a:endParaRPr>
          </a:p>
          <a:p>
            <a:pPr>
              <a:buNone/>
            </a:pPr>
            <a:endParaRPr lang="en-US" sz="2000" b="1" dirty="0" smtClean="0">
              <a:latin typeface="Baamini" pitchFamily="2" charset="0"/>
            </a:endParaRPr>
          </a:p>
          <a:p>
            <a:pPr>
              <a:buNone/>
            </a:pPr>
            <a:endParaRPr lang="en-US" sz="2000" b="1" dirty="0" smtClean="0">
              <a:latin typeface="Baamini" pitchFamily="2" charset="0"/>
            </a:endParaRPr>
          </a:p>
          <a:p>
            <a:pPr>
              <a:buNone/>
            </a:pPr>
            <a:r>
              <a:rPr lang="en-US" sz="2000" b="1" dirty="0" smtClean="0">
                <a:latin typeface="Baamini" pitchFamily="2" charset="0"/>
              </a:rPr>
              <a:t>		</a:t>
            </a:r>
          </a:p>
          <a:p>
            <a:pPr>
              <a:buNone/>
            </a:pPr>
            <a:r>
              <a:rPr lang="en-US" sz="2000" b="1" dirty="0" smtClean="0">
                <a:latin typeface="Baamini" pitchFamily="2" charset="0"/>
              </a:rPr>
              <a:t>		</a:t>
            </a:r>
            <a:endParaRPr lang="en-US" sz="4000" b="1" dirty="0" smtClean="0"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01385" y="498411"/>
            <a:ext cx="74295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endParaRPr lang="en-US" sz="4000" dirty="0"/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572560" cy="571504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>	</a:t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>	</a:t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/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>		</a:t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>	</a:t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>	</a:t>
            </a:r>
            <a:br>
              <a:rPr lang="en-US" sz="3200" dirty="0" smtClean="0">
                <a:latin typeface="Baamini" pitchFamily="2" charset="0"/>
              </a:rPr>
            </a:br>
            <a:r>
              <a:rPr lang="en-US" sz="3200" dirty="0" smtClean="0">
                <a:latin typeface="Baamini" pitchFamily="2" charset="0"/>
              </a:rPr>
              <a:t>	</a:t>
            </a:r>
            <a:endParaRPr lang="en-IN" sz="3200" dirty="0">
              <a:solidFill>
                <a:srgbClr val="C00000"/>
              </a:solidFill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5720" y="785794"/>
            <a:ext cx="81439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4000" dirty="0" smtClean="0">
                <a:solidFill>
                  <a:srgbClr val="C00000"/>
                </a:solidFill>
                <a:latin typeface="Baamini" pitchFamily="2" charset="0"/>
              </a:rPr>
              <a:t>	  	</a:t>
            </a:r>
            <a:r>
              <a:rPr lang="en-IN" sz="4000" b="1" dirty="0" err="1" smtClean="0">
                <a:solidFill>
                  <a:srgbClr val="C00000"/>
                </a:solidFill>
                <a:latin typeface="Baamini" pitchFamily="2" charset="0"/>
              </a:rPr>
              <a:t>JizE</a:t>
            </a:r>
            <a:r>
              <a:rPr lang="en-IN" sz="4000" b="1" dirty="0" smtClean="0">
                <a:solidFill>
                  <a:srgbClr val="C00000"/>
                </a:solidFill>
                <a:latin typeface="Baamini" pitchFamily="2" charset="0"/>
              </a:rPr>
              <a:t>}</a:t>
            </a:r>
            <a:r>
              <a:rPr lang="en-IN" sz="4000" b="1" dirty="0" err="1" smtClean="0">
                <a:solidFill>
                  <a:srgbClr val="C00000"/>
                </a:solidFill>
                <a:latin typeface="Baamini" pitchFamily="2" charset="0"/>
              </a:rPr>
              <a:t>w;gl;bay</a:t>
            </a:r>
            <a:r>
              <a:rPr lang="en-IN" sz="4000" b="1" dirty="0" smtClean="0">
                <a:solidFill>
                  <a:srgbClr val="C00000"/>
                </a:solidFill>
                <a:latin typeface="Baamini" pitchFamily="2" charset="0"/>
              </a:rPr>
              <a:t>; 				  </a:t>
            </a:r>
            <a:r>
              <a:rPr lang="en-IN" sz="4000" b="1" dirty="0" err="1" smtClean="0">
                <a:solidFill>
                  <a:srgbClr val="C00000"/>
                </a:solidFill>
                <a:latin typeface="Baamini" pitchFamily="2" charset="0"/>
              </a:rPr>
              <a:t>mikg;GKiw</a:t>
            </a:r>
            <a:r>
              <a:rPr lang="en-IN" sz="4000" dirty="0" smtClean="0">
                <a:solidFill>
                  <a:srgbClr val="C00000"/>
                </a:solidFill>
                <a:latin typeface="Baamini" pitchFamily="2" charset="0"/>
              </a:rPr>
              <a:t>			</a:t>
            </a:r>
            <a:endParaRPr lang="en-US" sz="4000" dirty="0">
              <a:solidFill>
                <a:srgbClr val="C0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5786" y="2071678"/>
            <a:ext cx="78581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JizE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}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w;gl;bay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	1.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Mrphpah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ngah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mfuthpir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	2. E}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y;fspd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fhy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thpir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vd;W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,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Ukiwfspy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mikf;fyhk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;.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vdpDk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,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d;iwa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eilKiwapy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Mrphpah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ngah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mfu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thpirapNyNa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mikf;fg;gl;L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tUfpd;wJ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. 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		,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JNt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rpwe;j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IN" sz="2400" b="1" dirty="0" err="1" smtClean="0">
                <a:solidFill>
                  <a:srgbClr val="C00000"/>
                </a:solidFill>
                <a:latin typeface="Baamini" pitchFamily="2" charset="0"/>
              </a:rPr>
              <a:t>Kiw</a:t>
            </a:r>
            <a:r>
              <a:rPr lang="en-IN" sz="2400" b="1" dirty="0" smtClean="0">
                <a:solidFill>
                  <a:srgbClr val="C00000"/>
                </a:solidFill>
                <a:latin typeface="Baamini" pitchFamily="2" charset="0"/>
              </a:rPr>
              <a:t>.</a:t>
            </a:r>
            <a:endParaRPr lang="en-US" sz="4000" b="1" dirty="0"/>
          </a:p>
        </p:txBody>
      </p:sp>
    </p:spTree>
  </p:cSld>
  <p:clrMapOvr>
    <a:masterClrMapping/>
  </p:clrMapOvr>
  <p:transition>
    <p:wedge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314327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000" dirty="0" smtClean="0">
              <a:latin typeface="Baamini" pitchFamily="2" charset="0"/>
            </a:endParaRPr>
          </a:p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	</a:t>
            </a:r>
          </a:p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</a:t>
            </a:r>
            <a:endParaRPr lang="en-US" sz="4000" b="1" dirty="0" smtClean="0">
              <a:latin typeface="Baamin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596" y="1394286"/>
            <a:ext cx="82153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rgbClr val="C00000"/>
              </a:solidFill>
              <a:latin typeface="Baamini" pitchFamily="2" charset="0"/>
            </a:endParaRPr>
          </a:p>
          <a:p>
            <a:endParaRPr lang="en-US" dirty="0" smtClean="0">
              <a:solidFill>
                <a:srgbClr val="C00000"/>
              </a:solidFill>
              <a:latin typeface="Baamini" pitchFamily="2" charset="0"/>
            </a:endParaRPr>
          </a:p>
          <a:p>
            <a:endParaRPr lang="en-US" dirty="0" smtClean="0">
              <a:solidFill>
                <a:srgbClr val="C00000"/>
              </a:solidFill>
              <a:latin typeface="Baamini" pitchFamily="2" charset="0"/>
            </a:endParaRPr>
          </a:p>
          <a:p>
            <a:endParaRPr lang="en-US" dirty="0" smtClean="0">
              <a:solidFill>
                <a:srgbClr val="C00000"/>
              </a:solidFill>
              <a:latin typeface="Ba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1. %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yj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juTfs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endParaRPr lang="en-US" sz="2400" b="1" dirty="0" smtClean="0">
              <a:solidFill>
                <a:srgbClr val="C00000"/>
              </a:solidFill>
              <a:latin typeface="Ba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	2. E}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y;fs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fl;Liufs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Ngl;bfs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  <a:endParaRPr lang="en-US" sz="2400" b="1" dirty="0" smtClean="0">
              <a:solidFill>
                <a:srgbClr val="C00000"/>
              </a:solidFill>
              <a:latin typeface="Ba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	 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thndhyp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&gt;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njhiyf;fhl;rp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&gt;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ciufs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mwpf;iffs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;&gt; </a:t>
            </a:r>
            <a:r>
              <a:rPr lang="en-US" sz="2400" b="1" dirty="0" err="1" smtClean="0">
                <a:solidFill>
                  <a:srgbClr val="C00000"/>
                </a:solidFill>
                <a:latin typeface="Baamini" pitchFamily="2" charset="0"/>
              </a:rPr>
              <a:t>gpwTk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;.</a:t>
            </a:r>
            <a: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br>
              <a:rPr lang="en-US" sz="2400" b="1" dirty="0" smtClean="0">
                <a:solidFill>
                  <a:srgbClr val="C00000"/>
                </a:solidFill>
                <a:latin typeface="Baamini" pitchFamily="2" charset="0"/>
              </a:rPr>
            </a:b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857224" y="1272589"/>
            <a:ext cx="78581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JizE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}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w;gl;baiy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tifg;gLj;Jk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Kiw</a:t>
            </a:r>
            <a:endParaRPr lang="en-US" sz="3200" b="1" dirty="0" smtClean="0">
              <a:solidFill>
                <a:srgbClr val="C00000"/>
              </a:solidFill>
              <a:latin typeface="Ba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Baamini" pitchFamily="2" charset="0"/>
              </a:rPr>
              <a:t> </a:t>
            </a:r>
            <a:endParaRPr lang="en-IN" sz="3200" b="1" dirty="0" smtClean="0"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0034" y="1305342"/>
            <a:ext cx="7715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4000" dirty="0" smtClean="0">
              <a:latin typeface="Baamini" pitchFamily="2" charset="0"/>
            </a:endParaRPr>
          </a:p>
          <a:p>
            <a:pPr>
              <a:buNone/>
            </a:pPr>
            <a:endParaRPr lang="en-US" sz="4000" dirty="0" smtClean="0">
              <a:latin typeface="Baamini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348" y="1000109"/>
            <a:ext cx="742955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mZFKiwfs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1.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tpsf;fKiw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2.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xg;gPl;Liw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3.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kjp;g;gPl;LKiw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4.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mofpay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5.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ghuhl;LKiw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/>
            </a:r>
            <a:b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</a:br>
            <a:r>
              <a:rPr lang="en-US" sz="4000" dirty="0" smtClean="0">
                <a:latin typeface="Baamini" pitchFamily="2" charset="0"/>
              </a:rPr>
              <a:t>	</a:t>
            </a:r>
            <a:endParaRPr lang="en-US" sz="4000" b="1" dirty="0" smtClean="0">
              <a:latin typeface="Ba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1472" y="1857364"/>
            <a:ext cx="8229600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								</a:t>
            </a: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endParaRPr lang="en-US" sz="2800" b="1" dirty="0" smtClean="0">
              <a:solidFill>
                <a:srgbClr val="C00000"/>
              </a:solidFill>
              <a:latin typeface="Baamini" pitchFamily="2" charset="0"/>
            </a:endParaRPr>
          </a:p>
          <a:p>
            <a:pPr>
              <a:buNone/>
            </a:pPr>
            <a:endParaRPr lang="en-US" sz="2800" b="1" dirty="0" smtClean="0"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5786" y="785795"/>
            <a:ext cx="792961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54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mZFKiwfs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  <a:endParaRPr lang="en-US" sz="54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54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6.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KbGKiw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7.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tpjpKiwtop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8.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gilg;Gtop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9.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mwptpay;top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10.rKjhatpay;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	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/>
            </a:r>
            <a:b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</a:b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endParaRPr lang="en-US" sz="4000" b="1" dirty="0" smtClean="0">
              <a:solidFill>
                <a:srgbClr val="C00000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2214554"/>
            <a:ext cx="8401080" cy="37927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900" b="1" dirty="0" smtClean="0">
                <a:latin typeface="Baamini" pitchFamily="2" charset="0"/>
              </a:rPr>
              <a:t> </a:t>
            </a:r>
            <a:endParaRPr lang="en-IN" sz="3900" b="1" dirty="0" smtClean="0">
              <a:latin typeface="Baamini" pitchFamily="2" charset="0"/>
            </a:endParaRPr>
          </a:p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	</a:t>
            </a:r>
            <a:endParaRPr lang="en-IN" sz="40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7208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	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2910" y="928671"/>
            <a:ext cx="800105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mZFKiwfs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>
              <a:buNone/>
            </a:pPr>
            <a:r>
              <a:rPr lang="en-US" sz="72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11.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tuyhw;wpay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12.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cstpay;top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13.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nkhopapay;top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14.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cUttpay;top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15.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mikg;gpay;top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b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</a:br>
            <a:endParaRPr lang="en-US" sz="2800" dirty="0"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857916"/>
          </a:xfrm>
          <a:noFill/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	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mZFKiwfs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</a:p>
          <a:p>
            <a:pPr>
              <a:buNone/>
            </a:pPr>
            <a:r>
              <a:rPr lang="en-US" sz="3000" dirty="0" smtClean="0">
                <a:solidFill>
                  <a:srgbClr val="C00000"/>
                </a:solidFill>
                <a:latin typeface="Alankaram" pitchFamily="2" charset="0"/>
              </a:rPr>
              <a:t>		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16.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gpd;mikg;gpay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17.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gpd;etPdj;Jt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18.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mwnewp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19.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khh;f;fpa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	20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njhy;gbktpay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	</a:t>
            </a:r>
            <a:b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</a:br>
            <a:endParaRPr lang="en-US" sz="4000" dirty="0" smtClean="0">
              <a:solidFill>
                <a:srgbClr val="C00000"/>
              </a:solidFill>
              <a:latin typeface="Baamini" pitchFamily="2" charset="0"/>
            </a:endParaRPr>
          </a:p>
        </p:txBody>
      </p:sp>
    </p:spTree>
  </p:cSld>
  <p:clrMapOvr>
    <a:masterClrMapping/>
  </p:clrMapOvr>
  <p:transition>
    <p:pull dir="ld"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Baamini" pitchFamily="2" charset="0"/>
              </a:rPr>
              <a:t>  </a:t>
            </a:r>
            <a:endParaRPr lang="en-IN" sz="31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</a:t>
            </a:r>
          </a:p>
          <a:p>
            <a:pPr>
              <a:buNone/>
            </a:pPr>
            <a:endParaRPr lang="en-US" sz="4000" dirty="0" smtClean="0">
              <a:latin typeface="Baamini" pitchFamily="2" charset="0"/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	</a:t>
            </a:r>
            <a:b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</a:br>
            <a:r>
              <a:rPr lang="en-US" sz="4000" dirty="0" smtClean="0">
                <a:latin typeface="Baamini" pitchFamily="2" charset="0"/>
              </a:rPr>
              <a:t>		</a:t>
            </a:r>
            <a:endParaRPr lang="en-US" sz="4000" dirty="0" smtClean="0"/>
          </a:p>
          <a:p>
            <a:pPr>
              <a:buNone/>
            </a:pPr>
            <a:endParaRPr lang="en-US" sz="3800" b="1" dirty="0" smtClean="0"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4348" y="785794"/>
            <a:ext cx="800105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lankaram" pitchFamily="2" charset="0"/>
              </a:rPr>
              <a:t>mZFKiwfs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21. ,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yf;fpa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tifik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22.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jj;Jttpay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23.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jypj;jpa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24.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ngz;zpa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	25.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jpwdha;T</a:t>
            </a:r>
            <a:r>
              <a:rPr lang="en-US" sz="28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lankaram" pitchFamily="2" charset="0"/>
              </a:rPr>
              <a:t>mZFKiw</a:t>
            </a:r>
            <a:endParaRPr lang="en-US" sz="2800" dirty="0">
              <a:solidFill>
                <a:srgbClr val="C00000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07848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Baamini" pitchFamily="2" charset="0"/>
              </a:rPr>
              <a:t>		</a:t>
            </a:r>
          </a:p>
        </p:txBody>
      </p:sp>
      <p:sp>
        <p:nvSpPr>
          <p:cNvPr id="5" name="Rectangle 4"/>
          <p:cNvSpPr/>
          <p:nvPr/>
        </p:nvSpPr>
        <p:spPr>
          <a:xfrm>
            <a:off x="785787" y="857232"/>
            <a:ext cx="792961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  </a:t>
            </a: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  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fs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Ma;T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(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Field Research)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 B" pitchFamily="2" charset="0"/>
            </a:endParaRPr>
          </a:p>
          <a:p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Neubahff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fsj;jpw;Fr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nrd;W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juTfisj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jpul;LtJ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.</a:t>
            </a:r>
          </a:p>
          <a:p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914400" lvl="1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Kiw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fl;likg;Gila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(Structured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fl;likg;gw;w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(Unstructured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tiuaWj;j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(Closed form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jpwe;j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Poened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fyit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(Mixed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cz;ik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mwpAk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(Fact finding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fUj;jwp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(Opinion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gl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tpdhepuy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Pictorian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Questionnare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endParaRPr lang="en-US" sz="2000" dirty="0" smtClean="0">
              <a:latin typeface="Alankaram" pitchFamily="2" charset="0"/>
            </a:endParaRPr>
          </a:p>
          <a:p>
            <a:pPr marL="914400" lvl="1" indent="-457200">
              <a:buAutoNum type="arabicPeriod"/>
            </a:pPr>
            <a:endParaRPr lang="en-US" sz="2000" dirty="0"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1428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400" b="1" dirty="0" smtClean="0">
                <a:latin typeface="Bamini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lankaram" pitchFamily="2" charset="0"/>
              </a:rPr>
              <a:t>Ma;Tj</a:t>
            </a:r>
            <a:r>
              <a:rPr lang="en-US" sz="4400" dirty="0" smtClean="0">
                <a:solidFill>
                  <a:srgbClr val="002060"/>
                </a:solidFill>
                <a:latin typeface="Alankaram" pitchFamily="2" charset="0"/>
              </a:rPr>
              <a:t>; </a:t>
            </a:r>
            <a:r>
              <a:rPr lang="en-US" sz="4400" dirty="0" err="1" smtClean="0">
                <a:solidFill>
                  <a:srgbClr val="002060"/>
                </a:solidFill>
                <a:latin typeface="Alankaram" pitchFamily="2" charset="0"/>
              </a:rPr>
              <a:t>jiyg;igj</a:t>
            </a:r>
            <a:r>
              <a:rPr lang="en-US" sz="4400" dirty="0" smtClean="0">
                <a:solidFill>
                  <a:srgbClr val="002060"/>
                </a:solidFill>
                <a:latin typeface="Alankaram" pitchFamily="2" charset="0"/>
              </a:rPr>
              <a:t>; </a:t>
            </a:r>
            <a:r>
              <a:rPr lang="en-US" sz="4400" dirty="0" err="1" smtClean="0">
                <a:solidFill>
                  <a:srgbClr val="002060"/>
                </a:solidFill>
                <a:latin typeface="Alankaram" pitchFamily="2" charset="0"/>
              </a:rPr>
              <a:t>Njh;e;njLj;jy</a:t>
            </a:r>
            <a:r>
              <a:rPr lang="en-US" sz="4400" dirty="0" smtClean="0">
                <a:solidFill>
                  <a:srgbClr val="002060"/>
                </a:solidFill>
                <a:latin typeface="Alankaram" pitchFamily="2" charset="0"/>
              </a:rPr>
              <a:t>;</a:t>
            </a:r>
            <a:endParaRPr lang="en-US" sz="4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457200" indent="-457200">
              <a:buNone/>
            </a:pP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			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		1.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fhy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mstpw;F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cl;gl;l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jiyg;G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.</a:t>
            </a:r>
          </a:p>
          <a:p>
            <a:pPr marL="457200" indent="-457200">
              <a:buNone/>
            </a:pPr>
            <a:endParaRPr lang="en-US" sz="2000" b="1" dirty="0" smtClean="0">
              <a:solidFill>
                <a:schemeClr val="accent4">
                  <a:lumMod val="50000"/>
                </a:schemeClr>
              </a:solidFill>
              <a:latin typeface="Baamini" pitchFamily="2" charset="0"/>
            </a:endParaRPr>
          </a:p>
          <a:p>
            <a:pPr marL="457200" indent="-457200">
              <a:buNone/>
            </a:pP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		2.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jiyg;Gj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njhlh;ghd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juTfs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,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Ug;gij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cWjpnra;jy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;. </a:t>
            </a:r>
          </a:p>
          <a:p>
            <a:pPr marL="457200" indent="-457200">
              <a:buNone/>
            </a:pPr>
            <a:endParaRPr lang="en-US" sz="2000" b="1" dirty="0" smtClean="0">
              <a:solidFill>
                <a:schemeClr val="accent4">
                  <a:lumMod val="50000"/>
                </a:schemeClr>
              </a:solidFill>
              <a:latin typeface="Baamini" pitchFamily="2" charset="0"/>
            </a:endParaRPr>
          </a:p>
          <a:p>
            <a:pPr marL="457200" indent="-457200">
              <a:buNone/>
            </a:pP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		3.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Ma;Tj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jiyg;gpy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,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Jtiu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ntspte;Js;s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			 	  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Ma;NtLfs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;&gt; E}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y;fs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</a:t>
            </a:r>
          </a:p>
          <a:p>
            <a:pPr marL="742950" indent="-742950">
              <a:buNone/>
            </a:pPr>
            <a:endParaRPr lang="en-IN" sz="2000" b="1" dirty="0" smtClean="0">
              <a:solidFill>
                <a:schemeClr val="accent4">
                  <a:lumMod val="50000"/>
                </a:schemeClr>
              </a:solidFill>
              <a:latin typeface="Baamini" pitchFamily="2" charset="0"/>
            </a:endParaRPr>
          </a:p>
          <a:p>
            <a:pPr marL="742950" indent="-742950">
              <a:buNone/>
            </a:pP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	 4.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Ma;Tr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rpf;fYf;F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Vw;g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</a:p>
          <a:p>
            <a:pPr marL="742950" indent="-742950">
              <a:buNone/>
            </a:pP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			  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Ma;Tj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jiyg;Gk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Ma;T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 </a:t>
            </a:r>
            <a:r>
              <a:rPr lang="en-IN" sz="2000" b="1" dirty="0" err="1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vy;iyAk</a:t>
            </a:r>
            <a:r>
              <a:rPr lang="en-IN" sz="2000" b="1" dirty="0" smtClean="0">
                <a:solidFill>
                  <a:schemeClr val="accent4">
                    <a:lumMod val="50000"/>
                  </a:schemeClr>
                </a:solidFill>
                <a:latin typeface="Baamini" pitchFamily="2" charset="0"/>
              </a:rPr>
              <a:t>;</a:t>
            </a:r>
            <a:endParaRPr lang="en-IN" sz="3600" b="1" dirty="0">
              <a:solidFill>
                <a:schemeClr val="accent4">
                  <a:lumMod val="50000"/>
                </a:schemeClr>
              </a:solidFill>
              <a:latin typeface="Bamini" pitchFamily="2" charset="0"/>
            </a:endParaRPr>
          </a:p>
        </p:txBody>
      </p:sp>
    </p:spTree>
  </p:cSld>
  <p:clrMapOvr>
    <a:masterClrMapping/>
  </p:clrMapOvr>
  <p:transition spd="med"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sz="4400" dirty="0" smtClean="0">
                <a:latin typeface="Baamini" pitchFamily="2" charset="0"/>
              </a:rPr>
              <a:t/>
            </a:r>
            <a:br>
              <a:rPr lang="en-IN" sz="4400" dirty="0" smtClean="0">
                <a:latin typeface="Baamini" pitchFamily="2" charset="0"/>
              </a:rPr>
            </a:br>
            <a:endParaRPr lang="en-IN" sz="4400" dirty="0">
              <a:latin typeface="Baamini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00660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2800" b="1" dirty="0" smtClean="0">
              <a:solidFill>
                <a:srgbClr val="006600"/>
              </a:solidFill>
            </a:endParaRPr>
          </a:p>
          <a:p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928662" y="785794"/>
            <a:ext cx="75724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fs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Ma;T</a:t>
            </a:r>
            <a:endParaRPr lang="en-US" sz="4000" dirty="0" smtClean="0">
              <a:solidFill>
                <a:schemeClr val="accent6">
                  <a:lumMod val="75000"/>
                </a:schemeClr>
              </a:solidFill>
              <a:latin typeface="Alankaram" pitchFamily="2" charset="0"/>
            </a:endParaRPr>
          </a:p>
          <a:p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ftyhsh;fis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Nehpy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re;jpj;J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ciuahb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jfty;fisg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ngWtJ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914400" lvl="1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Neh;fhzy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Kiw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fl;likg;Gila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Neh;fhzy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			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(Structured Interview)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fl;likg;gw;w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Neh;fhzy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 marL="3657600" lvl="7" indent="-45720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	(Unstructured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Interview)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xUKf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Neh;fhzy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</a:p>
          <a:p>
            <a:pPr marL="3657600" lvl="7" indent="-457200"/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(Focused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Interview)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Mo;e;j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Neh;fhzy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</a:p>
          <a:p>
            <a:pPr marL="3657600" lvl="7" indent="-457200"/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(Depth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Interview)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gyKiw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epfOk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Neh;fhzy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			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(Repeated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Interview)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	</a:t>
            </a:r>
            <a:endParaRPr lang="en-US" sz="4000" b="1" dirty="0" smtClean="0">
              <a:solidFill>
                <a:srgbClr val="C00000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785926"/>
            <a:ext cx="8186766" cy="2571767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4000" b="1" dirty="0" smtClean="0">
              <a:solidFill>
                <a:schemeClr val="accent2">
                  <a:lumMod val="75000"/>
                </a:schemeClr>
              </a:solidFill>
              <a:latin typeface="Baamini" pitchFamily="2" charset="0"/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428596" y="2967335"/>
            <a:ext cx="80010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Baamini" pitchFamily="2" charset="0"/>
              </a:rPr>
              <a:t>	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348" y="785795"/>
            <a:ext cx="79296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	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fs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Ma;T</a:t>
            </a:r>
            <a:endParaRPr lang="en-US" sz="4000" dirty="0" smtClean="0">
              <a:solidFill>
                <a:schemeClr val="accent6">
                  <a:lumMod val="75000"/>
                </a:schemeClr>
              </a:solidFill>
              <a:latin typeface="Alankaram" pitchFamily="2" charset="0"/>
            </a:endParaRPr>
          </a:p>
          <a:p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e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pfo;TfisAk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,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lq;fisAk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kf;fisAk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cw;WNehf;fpj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jfty;fisg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ngWtJ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914400" lvl="1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cw;WNehf;fy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Kiw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fl;likg;Gila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cw;WNehf;fy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				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(Controlled observation)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fl;likg;gw;w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;;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WNehf;fy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				   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(Non controlled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observation)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gq;FngWk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cw;WNehf;fy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				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(Participant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observation)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gq;Fngwh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cw;WNehf;fy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						  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(Non-participant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observation)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/>
            <a:r>
              <a:rPr lang="en-US" sz="4000" dirty="0" smtClean="0">
                <a:latin typeface="Baamini" pitchFamily="2" charset="0"/>
              </a:rPr>
              <a:t/>
            </a:r>
            <a:br>
              <a:rPr lang="en-US" sz="4000" dirty="0" smtClean="0">
                <a:latin typeface="Baamini" pitchFamily="2" charset="0"/>
              </a:rPr>
            </a:br>
            <a:endParaRPr lang="en-US" sz="4000" dirty="0"/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Baamini" pitchFamily="2" charset="0"/>
            </a:endParaRPr>
          </a:p>
          <a:p>
            <a:pPr>
              <a:buNone/>
            </a:pPr>
            <a:r>
              <a:rPr lang="en-US" sz="3600" dirty="0" smtClean="0">
                <a:solidFill>
                  <a:srgbClr val="C00000"/>
                </a:solidFill>
                <a:latin typeface="Baamini" pitchFamily="2" charset="0"/>
              </a:rPr>
              <a:t>	</a:t>
            </a:r>
            <a:endParaRPr lang="en-US" dirty="0" smtClean="0">
              <a:latin typeface="Ba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472" y="714356"/>
            <a:ext cx="807249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Baamini" pitchFamily="2" charset="0"/>
              </a:rPr>
              <a:t>		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fUJNfhs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(Hypothesis)</a:t>
            </a:r>
            <a:endParaRPr lang="en-US" sz="4000" dirty="0" smtClean="0">
              <a:solidFill>
                <a:schemeClr val="accent6">
                  <a:lumMod val="75000"/>
                </a:schemeClr>
              </a:solidFill>
              <a:latin typeface="Times New Rom B" pitchFamily="2" charset="0"/>
            </a:endParaRPr>
          </a:p>
          <a:p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Ma;Tr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rpf;fYf;Fj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jw;fhypfkhfj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jug;gLk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KbT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914400" lvl="1" indent="-457200"/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Vspikahd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(Simple Hypothesis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rg;gkw;w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(Crud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Hypothesis)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nrg;gKila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(Refined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Hypothesis)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khw;Wf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	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(Alternative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Hypothesis)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nghUsw;w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(Null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Hypothesis)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>
              <a:buAutoNum type="arabicPeriod"/>
            </a:pP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vjph;kiwf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(Negative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 B" pitchFamily="2" charset="0"/>
              </a:rPr>
              <a:t>Hypothesis)</a:t>
            </a:r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/>
            <a:endParaRPr lang="en-US" sz="2000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371600" lvl="2" indent="-457200"/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fUJNfhs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,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d;wpAk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Ma;T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Alankaram" pitchFamily="2" charset="0"/>
              </a:rPr>
              <a:t>Nkw;nfhs;syhk</a:t>
            </a:r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;.</a:t>
            </a:r>
          </a:p>
          <a:p>
            <a:pPr marL="1371600" lvl="2" indent="-457200"/>
            <a:r>
              <a:rPr lang="en-US" sz="2000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Alankaram" pitchFamily="2" charset="0"/>
              </a:rPr>
              <a:t>			</a:t>
            </a:r>
            <a:endParaRPr lang="en-US" sz="4000" dirty="0">
              <a:solidFill>
                <a:srgbClr val="C00000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5572148"/>
            <a:ext cx="8229600" cy="1143000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5400" dirty="0" err="1" smtClean="0">
                <a:solidFill>
                  <a:srgbClr val="C00000"/>
                </a:solidFill>
                <a:latin typeface="Alankaram" pitchFamily="2" charset="0"/>
              </a:rPr>
              <a:t>tzf;fk</a:t>
            </a:r>
            <a:r>
              <a:rPr lang="en-US" sz="5400" dirty="0" smtClean="0">
                <a:solidFill>
                  <a:srgbClr val="C00000"/>
                </a:solidFill>
                <a:latin typeface="Alankaram" pitchFamily="2" charset="0"/>
              </a:rPr>
              <a:t>; !</a:t>
            </a:r>
            <a:r>
              <a:rPr lang="en-US" sz="5400" dirty="0" smtClean="0">
                <a:solidFill>
                  <a:srgbClr val="FFFF00"/>
                </a:solidFill>
                <a:latin typeface="Alankaram" pitchFamily="2" charset="0"/>
              </a:rPr>
              <a:t/>
            </a:r>
            <a:br>
              <a:rPr lang="en-US" sz="5400" dirty="0" smtClean="0">
                <a:solidFill>
                  <a:srgbClr val="FFFF00"/>
                </a:solidFill>
                <a:latin typeface="Alankaram" pitchFamily="2" charset="0"/>
              </a:rPr>
            </a:br>
            <a:endParaRPr lang="en-IN" sz="5400" dirty="0">
              <a:solidFill>
                <a:srgbClr val="FFFF00"/>
              </a:solidFill>
              <a:latin typeface="Alankaram" pitchFamily="2" charset="0"/>
            </a:endParaRPr>
          </a:p>
        </p:txBody>
      </p:sp>
      <p:pic>
        <p:nvPicPr>
          <p:cNvPr id="4" name="Content Placeholder 3" descr="http://www.clipartbest.com/cliparts/4i9/AyB/4i9AyBxiE.jpeg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5357818" y="1000108"/>
            <a:ext cx="3071834" cy="242889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1428728" y="2786058"/>
            <a:ext cx="4000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>
              <a:solidFill>
                <a:srgbClr val="C00000"/>
              </a:solidFill>
              <a:latin typeface="Baamini" pitchFamily="2" charset="0"/>
            </a:endParaRPr>
          </a:p>
          <a:p>
            <a:r>
              <a:rPr lang="en-US" sz="4800" b="1" dirty="0" err="1" smtClean="0">
                <a:solidFill>
                  <a:srgbClr val="C00000"/>
                </a:solidFill>
                <a:latin typeface="Baamini" pitchFamily="2" charset="0"/>
              </a:rPr>
              <a:t>ed;wp</a:t>
            </a:r>
            <a:r>
              <a:rPr lang="en-US" sz="4800" dirty="0" smtClean="0">
                <a:solidFill>
                  <a:srgbClr val="C00000"/>
                </a:solidFill>
                <a:latin typeface="Baamini" pitchFamily="2" charset="0"/>
              </a:rPr>
              <a:t> !</a:t>
            </a:r>
            <a:endParaRPr lang="en-US" sz="4800" dirty="0"/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4786346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Bamini" pitchFamily="2" charset="0"/>
              </a:rPr>
              <a:t>    </a:t>
            </a:r>
            <a:r>
              <a:rPr lang="en-US" sz="6000" dirty="0" smtClean="0">
                <a:solidFill>
                  <a:srgbClr val="C00000"/>
                </a:solidFill>
                <a:latin typeface="Bamini" pitchFamily="2" charset="0"/>
              </a:rPr>
              <a:t>		</a:t>
            </a:r>
            <a:endParaRPr lang="en-IN" sz="4400" dirty="0">
              <a:solidFill>
                <a:srgbClr val="C00000"/>
              </a:solidFill>
              <a:latin typeface="Bamini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901337"/>
            <a:ext cx="8229600" cy="5423263"/>
          </a:xfrm>
        </p:spPr>
        <p:txBody>
          <a:bodyPr/>
          <a:lstStyle/>
          <a:p>
            <a:pPr algn="ctr">
              <a:buNone/>
            </a:pPr>
            <a:r>
              <a:rPr lang="en-US" sz="4000" dirty="0" err="1" smtClean="0">
                <a:latin typeface="Alankaram" pitchFamily="2" charset="0"/>
              </a:rPr>
              <a:t>Ma;Tj</a:t>
            </a:r>
            <a:r>
              <a:rPr lang="en-US" sz="4000" dirty="0" smtClean="0">
                <a:latin typeface="Alankaram" pitchFamily="2" charset="0"/>
              </a:rPr>
              <a:t>; </a:t>
            </a:r>
            <a:r>
              <a:rPr lang="en-US" sz="4000" dirty="0" err="1" smtClean="0">
                <a:latin typeface="Alankaram" pitchFamily="2" charset="0"/>
              </a:rPr>
              <a:t>juTfs</a:t>
            </a:r>
            <a:r>
              <a:rPr lang="en-US" sz="4000" dirty="0" smtClean="0">
                <a:latin typeface="Alankaram" pitchFamily="2" charset="0"/>
              </a:rPr>
              <a:t>; </a:t>
            </a:r>
          </a:p>
          <a:p>
            <a:pPr algn="ctr">
              <a:buNone/>
            </a:pPr>
            <a:r>
              <a:rPr lang="en-US" sz="2800" b="1" dirty="0" smtClean="0">
                <a:latin typeface="Times New Romen"/>
              </a:rPr>
              <a:t>(Research Sources)</a:t>
            </a:r>
          </a:p>
          <a:p>
            <a:pPr algn="ctr">
              <a:buNone/>
            </a:pPr>
            <a:endParaRPr lang="en-US" sz="2800" b="1" dirty="0" smtClean="0">
              <a:latin typeface="Times New Romen"/>
            </a:endParaRPr>
          </a:p>
          <a:p>
            <a:pPr algn="ctr"/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Kjd;ik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epiy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 %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yj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juTfs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</a:t>
            </a:r>
          </a:p>
          <a:p>
            <a:pPr lvl="3" algn="ctr"/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rq;f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 ,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yf;fpak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;&gt;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njhy;fhg;gpak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;.</a:t>
            </a:r>
          </a:p>
          <a:p>
            <a:pPr lvl="3" algn="ctr"/>
            <a:endParaRPr lang="en-US" dirty="0" smtClean="0">
              <a:solidFill>
                <a:schemeClr val="accent4">
                  <a:lumMod val="50000"/>
                </a:schemeClr>
              </a:solidFill>
              <a:latin typeface="Alankaram" pitchFamily="2" charset="0"/>
            </a:endParaRPr>
          </a:p>
          <a:p>
            <a:pPr algn="ctr"/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,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uz;lhk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epiy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 %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yj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juTfs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</a:t>
            </a:r>
          </a:p>
          <a:p>
            <a:pPr lvl="3" algn="ctr"/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fl;Liufs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;&gt;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Ma;NtLfs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;&gt;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fUj;Jiufs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;.</a:t>
            </a:r>
          </a:p>
          <a:p>
            <a:pPr lvl="3" algn="ctr"/>
            <a:endParaRPr lang="en-US" dirty="0" smtClean="0">
              <a:solidFill>
                <a:schemeClr val="accent4">
                  <a:lumMod val="50000"/>
                </a:schemeClr>
              </a:solidFill>
              <a:latin typeface="Alankaram" pitchFamily="2" charset="0"/>
            </a:endParaRPr>
          </a:p>
          <a:p>
            <a:pPr algn="ctr"/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%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d;whk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epiy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 %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yj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juTfs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  </a:t>
            </a:r>
          </a:p>
          <a:p>
            <a:pPr lvl="3" algn="ctr"/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ghlE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}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y;fs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;&gt;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nra;jpj;jhs;fs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;&gt;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Clfq;fs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ankaram" pitchFamily="2" charset="0"/>
              </a:rPr>
              <a:t>;.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lankaram" pitchFamily="2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00034" y="-1428784"/>
            <a:ext cx="8086724" cy="45719"/>
          </a:xfrm>
          <a:prstGeom prst="rect">
            <a:avLst/>
          </a:prstGeom>
        </p:spPr>
        <p:txBody>
          <a:bodyPr vert="horz" rtlCol="0" anchor="ctr">
            <a:normAutofit fontScale="2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</a:t>
            </a:r>
            <a:r>
              <a:rPr kumimoji="0" lang="en-IN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/>
            </a:r>
            <a:br>
              <a:rPr kumimoji="0" lang="en-IN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</a:br>
            <a:endParaRPr kumimoji="0" lang="en-IN" sz="4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amini" pitchFamily="2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2636" y="3244334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CC"/>
                </a:solidFill>
                <a:latin typeface="Bamini" pitchFamily="2" charset="0"/>
              </a:rPr>
              <a:t> </a:t>
            </a:r>
            <a:endParaRPr lang="en-US" dirty="0">
              <a:latin typeface="Bamini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85786" y="1285860"/>
            <a:ext cx="7901014" cy="35719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Alankaram" pitchFamily="2" charset="0"/>
              </a:rPr>
              <a:t>			</a:t>
            </a:r>
            <a:r>
              <a:rPr lang="en-US" sz="3600" b="1" dirty="0" err="1" smtClean="0">
                <a:solidFill>
                  <a:srgbClr val="FF0000"/>
                </a:solidFill>
                <a:latin typeface="Alankaram" pitchFamily="2" charset="0"/>
              </a:rPr>
              <a:t>Ma;Ntl;bd</a:t>
            </a:r>
            <a:r>
              <a:rPr lang="en-US" sz="3600" b="1" dirty="0" smtClean="0">
                <a:solidFill>
                  <a:srgbClr val="FF0000"/>
                </a:solidFill>
                <a:latin typeface="Alankaram" pitchFamily="2" charset="0"/>
              </a:rPr>
              <a:t>; </a:t>
            </a:r>
            <a:r>
              <a:rPr lang="en-US" sz="3600" b="1" dirty="0" err="1" smtClean="0">
                <a:solidFill>
                  <a:srgbClr val="FF0000"/>
                </a:solidFill>
                <a:latin typeface="Alankaram" pitchFamily="2" charset="0"/>
              </a:rPr>
              <a:t>mikg;G</a:t>
            </a:r>
            <a:r>
              <a:rPr lang="en-US" sz="3600" b="1" dirty="0" smtClean="0">
                <a:solidFill>
                  <a:srgbClr val="C00000"/>
                </a:solidFill>
                <a:latin typeface="Alankaram" pitchFamily="2" charset="0"/>
              </a:rPr>
              <a:t>		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Alankaram" pitchFamily="2" charset="0"/>
              </a:rPr>
              <a:t>			</a:t>
            </a:r>
            <a:r>
              <a:rPr lang="en-US" sz="2800" b="1" dirty="0" smtClean="0">
                <a:solidFill>
                  <a:srgbClr val="006666"/>
                </a:solidFill>
                <a:latin typeface="Alankaram" pitchFamily="2" charset="0"/>
              </a:rPr>
              <a:t>1. </a:t>
            </a:r>
            <a:r>
              <a:rPr lang="en-US" sz="2800" b="1" dirty="0" err="1" smtClean="0">
                <a:solidFill>
                  <a:srgbClr val="006666"/>
                </a:solidFill>
                <a:latin typeface="Alankaram" pitchFamily="2" charset="0"/>
              </a:rPr>
              <a:t>Ma;Ntl;bd</a:t>
            </a:r>
            <a:r>
              <a:rPr lang="en-US" sz="2800" b="1" dirty="0" smtClean="0">
                <a:solidFill>
                  <a:srgbClr val="006666"/>
                </a:solidFill>
                <a:latin typeface="Alankaram" pitchFamily="2" charset="0"/>
              </a:rPr>
              <a:t>; </a:t>
            </a:r>
            <a:r>
              <a:rPr lang="en-US" sz="2800" b="1" dirty="0" err="1" smtClean="0">
                <a:solidFill>
                  <a:srgbClr val="006666"/>
                </a:solidFill>
                <a:latin typeface="Alankaram" pitchFamily="2" charset="0"/>
              </a:rPr>
              <a:t>Kd;gFjp</a:t>
            </a:r>
            <a:endParaRPr lang="en-US" sz="2800" b="1" dirty="0" smtClean="0">
              <a:solidFill>
                <a:srgbClr val="006666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b="1" dirty="0" smtClean="0">
              <a:solidFill>
                <a:srgbClr val="006666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6666"/>
                </a:solidFill>
                <a:latin typeface="Alankaram" pitchFamily="2" charset="0"/>
              </a:rPr>
              <a:t>			2. </a:t>
            </a:r>
            <a:r>
              <a:rPr lang="en-US" sz="2800" b="1" dirty="0" err="1" smtClean="0">
                <a:solidFill>
                  <a:srgbClr val="006666"/>
                </a:solidFill>
                <a:latin typeface="Alankaram" pitchFamily="2" charset="0"/>
              </a:rPr>
              <a:t>Ma;Ntl;bd</a:t>
            </a:r>
            <a:r>
              <a:rPr lang="en-US" sz="2800" b="1" dirty="0" smtClean="0">
                <a:solidFill>
                  <a:srgbClr val="006666"/>
                </a:solidFill>
                <a:latin typeface="Alankaram" pitchFamily="2" charset="0"/>
              </a:rPr>
              <a:t>; </a:t>
            </a:r>
            <a:r>
              <a:rPr lang="en-US" sz="2800" b="1" dirty="0" err="1" smtClean="0">
                <a:solidFill>
                  <a:srgbClr val="006666"/>
                </a:solidFill>
                <a:latin typeface="Alankaram" pitchFamily="2" charset="0"/>
              </a:rPr>
              <a:t>clw;gFjp</a:t>
            </a:r>
            <a:endParaRPr lang="en-US" sz="2800" b="1" dirty="0" smtClean="0">
              <a:solidFill>
                <a:srgbClr val="006666"/>
              </a:solidFill>
              <a:latin typeface="Alankaram" pitchFamily="2" charset="0"/>
            </a:endParaRPr>
          </a:p>
          <a:p>
            <a:pPr>
              <a:buNone/>
            </a:pPr>
            <a:endParaRPr lang="en-US" sz="2800" b="1" dirty="0" smtClean="0">
              <a:solidFill>
                <a:srgbClr val="006666"/>
              </a:solidFill>
              <a:latin typeface="Alankaram" pitchFamily="2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6666"/>
                </a:solidFill>
                <a:latin typeface="Alankaram" pitchFamily="2" charset="0"/>
              </a:rPr>
              <a:t>			3. </a:t>
            </a:r>
            <a:r>
              <a:rPr lang="en-US" sz="2800" b="1" dirty="0" err="1" smtClean="0">
                <a:solidFill>
                  <a:srgbClr val="006666"/>
                </a:solidFill>
                <a:latin typeface="Alankaram" pitchFamily="2" charset="0"/>
              </a:rPr>
              <a:t>Ma;Ntl;bd</a:t>
            </a:r>
            <a:r>
              <a:rPr lang="en-US" sz="2800" b="1" dirty="0" smtClean="0">
                <a:solidFill>
                  <a:srgbClr val="006666"/>
                </a:solidFill>
                <a:latin typeface="Alankaram" pitchFamily="2" charset="0"/>
              </a:rPr>
              <a:t>; </a:t>
            </a:r>
            <a:r>
              <a:rPr lang="en-US" sz="2800" b="1" dirty="0" err="1" smtClean="0">
                <a:solidFill>
                  <a:srgbClr val="006666"/>
                </a:solidFill>
                <a:latin typeface="Alankaram" pitchFamily="2" charset="0"/>
              </a:rPr>
              <a:t>gpd;gFjp</a:t>
            </a:r>
            <a:endParaRPr lang="en-US" sz="2800" b="1" dirty="0" smtClean="0">
              <a:solidFill>
                <a:srgbClr val="006666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pull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52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latin typeface="Bamini" pitchFamily="2" charset="0"/>
              </a:rPr>
              <a:t> </a:t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>	</a:t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>	</a:t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sz="5400" dirty="0" smtClean="0">
                <a:latin typeface="Bamini" pitchFamily="2" charset="0"/>
              </a:rPr>
              <a:t/>
            </a:r>
            <a:br>
              <a:rPr lang="en-US" sz="5400" dirty="0" smtClean="0">
                <a:latin typeface="Bamini" pitchFamily="2" charset="0"/>
              </a:rPr>
            </a:br>
            <a:r>
              <a:rPr lang="en-US" dirty="0" smtClean="0">
                <a:solidFill>
                  <a:srgbClr val="C00000"/>
                </a:solidFill>
                <a:latin typeface="Bamini" pitchFamily="2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Bamini" pitchFamily="2" charset="0"/>
              </a:rPr>
            </a:br>
            <a:endParaRPr lang="en-IN" dirty="0">
              <a:latin typeface="Bamini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92922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006600"/>
                </a:solidFill>
                <a:latin typeface="Bamini" pitchFamily="2" charset="0"/>
              </a:rPr>
              <a:t> </a:t>
            </a:r>
            <a:endParaRPr lang="en-IN" sz="5400" dirty="0" smtClean="0">
              <a:solidFill>
                <a:srgbClr val="006600"/>
              </a:solidFill>
              <a:latin typeface="Bamini" pitchFamily="2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3600" b="1" dirty="0" smtClean="0">
                <a:solidFill>
                  <a:srgbClr val="3333CC"/>
                </a:solidFill>
                <a:latin typeface="Bamini" pitchFamily="2" charset="0"/>
              </a:rPr>
              <a:t>	</a:t>
            </a:r>
            <a:endParaRPr lang="en-US" sz="1400" b="1" dirty="0" smtClean="0">
              <a:solidFill>
                <a:srgbClr val="3333CC"/>
              </a:solidFill>
              <a:latin typeface="Bamini" pitchFamily="2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1400" b="1" dirty="0" smtClean="0">
                <a:solidFill>
                  <a:srgbClr val="3333CC"/>
                </a:solidFill>
                <a:latin typeface="Bamini" pitchFamily="2" charset="0"/>
              </a:rPr>
              <a:t>	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1400" b="1" dirty="0" smtClean="0">
                <a:solidFill>
                  <a:srgbClr val="3333CC"/>
                </a:solidFill>
                <a:latin typeface="Bamini" pitchFamily="2" charset="0"/>
              </a:rPr>
              <a:t>	</a:t>
            </a:r>
            <a:endParaRPr lang="en-US" sz="5100" b="1" dirty="0" smtClean="0">
              <a:solidFill>
                <a:srgbClr val="3333CC"/>
              </a:solidFill>
              <a:latin typeface="Bamini" pitchFamily="2" charset="0"/>
            </a:endParaRPr>
          </a:p>
          <a:p>
            <a:pPr algn="just">
              <a:lnSpc>
                <a:spcPct val="120000"/>
              </a:lnSpc>
              <a:buNone/>
            </a:pPr>
            <a:endParaRPr lang="en-US" sz="5100" b="1" dirty="0" smtClean="0">
              <a:solidFill>
                <a:srgbClr val="3333CC"/>
              </a:solidFill>
              <a:latin typeface="Bamini" pitchFamily="2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rgbClr val="3333CC"/>
                </a:solidFill>
                <a:latin typeface="Bamini" pitchFamily="2" charset="0"/>
              </a:rPr>
              <a:t>			</a:t>
            </a:r>
            <a:r>
              <a:rPr lang="en-US" sz="5000" b="1" dirty="0" smtClean="0">
                <a:solidFill>
                  <a:schemeClr val="bg2">
                    <a:lumMod val="10000"/>
                  </a:schemeClr>
                </a:solidFill>
                <a:latin typeface="Bamini" pitchFamily="2" charset="0"/>
              </a:rPr>
              <a:t>1</a:t>
            </a:r>
            <a:r>
              <a:rPr lang="en-US" sz="5000" b="1" dirty="0" smtClean="0">
                <a:solidFill>
                  <a:schemeClr val="tx2">
                    <a:lumMod val="75000"/>
                  </a:schemeClr>
                </a:solidFill>
                <a:latin typeface="Bamini" pitchFamily="2" charset="0"/>
              </a:rPr>
              <a:t>.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Ma;Ntl;bd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Kfg;G</a:t>
            </a:r>
            <a:endParaRPr lang="en-US" sz="5100" b="1" dirty="0" smtClean="0">
              <a:solidFill>
                <a:schemeClr val="tx2">
                  <a:lumMod val="75000"/>
                </a:schemeClr>
              </a:solidFill>
              <a:latin typeface="Alankaram" pitchFamily="2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2.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Nkw;gh;itahsh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rhd;wpjo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</a:t>
            </a:r>
          </a:p>
          <a:p>
            <a:pPr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3.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Ma;thshpd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cWjpnkhopr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rhd;wpjo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</a:t>
            </a:r>
          </a:p>
          <a:p>
            <a:pPr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4.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cs;slf;fk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</a:p>
          <a:p>
            <a:pPr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5.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ed;wpAiu</a:t>
            </a:r>
            <a:endParaRPr lang="en-US" sz="5100" b="1" dirty="0" smtClean="0">
              <a:solidFill>
                <a:schemeClr val="tx2">
                  <a:lumMod val="75000"/>
                </a:schemeClr>
              </a:solidFill>
              <a:latin typeface="Alankaram" pitchFamily="2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6.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RUf;f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tpsf;fg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gl;bay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</a:p>
          <a:p>
            <a:pPr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7.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ml;ltizfspd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gl;bay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</a:t>
            </a:r>
          </a:p>
          <a:p>
            <a:pPr>
              <a:lnSpc>
                <a:spcPct val="120000"/>
              </a:lnSpc>
              <a:buNone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			8.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tpsf;fg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glq;fspd</a:t>
            </a: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US" sz="51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gl;bay</a:t>
            </a:r>
            <a:r>
              <a:rPr lang="en-US" sz="5100" b="1" dirty="0" smtClean="0">
                <a:solidFill>
                  <a:srgbClr val="3333CC"/>
                </a:solidFill>
                <a:latin typeface="Alankaram" pitchFamily="2" charset="0"/>
              </a:rPr>
              <a:t>;	</a:t>
            </a:r>
            <a:endParaRPr lang="en-US" sz="6700" b="1" dirty="0" smtClean="0">
              <a:solidFill>
                <a:srgbClr val="3333CC"/>
              </a:solidFill>
              <a:latin typeface="Alankaram" pitchFamily="2" charset="0"/>
            </a:endParaRPr>
          </a:p>
          <a:p>
            <a:pPr>
              <a:lnSpc>
                <a:spcPct val="120000"/>
              </a:lnSpc>
              <a:buNone/>
            </a:pPr>
            <a:endParaRPr lang="en-US" sz="2800" b="1" dirty="0" smtClean="0">
              <a:solidFill>
                <a:srgbClr val="3333CC"/>
              </a:solidFill>
              <a:latin typeface="Bamini" pitchFamily="2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2800" b="1" dirty="0" smtClean="0">
                <a:solidFill>
                  <a:srgbClr val="3333CC"/>
                </a:solidFill>
                <a:latin typeface="Bamini" pitchFamily="2" charset="0"/>
              </a:rPr>
              <a:t>      </a:t>
            </a:r>
            <a:r>
              <a:rPr lang="en-US" sz="4800" b="1" dirty="0" smtClean="0">
                <a:solidFill>
                  <a:srgbClr val="3333CC"/>
                </a:solidFill>
                <a:latin typeface="Bamini" pitchFamily="2" charset="0"/>
              </a:rPr>
              <a:t> </a:t>
            </a:r>
            <a:endParaRPr lang="en-IN" sz="4800" dirty="0">
              <a:solidFill>
                <a:srgbClr val="C00000"/>
              </a:solidFill>
              <a:latin typeface="Bami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596" y="592654"/>
            <a:ext cx="828680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IN" sz="2800" b="1" dirty="0" smtClean="0">
              <a:solidFill>
                <a:srgbClr val="C00000"/>
              </a:solidFill>
              <a:latin typeface="Bamini" pitchFamily="2" charset="0"/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	</a:t>
            </a:r>
            <a:r>
              <a:rPr lang="en-US" sz="4000" b="1" dirty="0" err="1" smtClean="0">
                <a:solidFill>
                  <a:srgbClr val="C00000"/>
                </a:solidFill>
                <a:latin typeface="Alankaram" pitchFamily="2" charset="0"/>
              </a:rPr>
              <a:t>Ma;Ntl;bd</a:t>
            </a:r>
            <a:r>
              <a:rPr lang="en-US" sz="4000" b="1" dirty="0" smtClean="0">
                <a:solidFill>
                  <a:srgbClr val="C00000"/>
                </a:solidFill>
                <a:latin typeface="Alankaram" pitchFamily="2" charset="0"/>
              </a:rPr>
              <a:t>; </a:t>
            </a:r>
            <a:r>
              <a:rPr lang="en-US" sz="4000" b="1" dirty="0" err="1" smtClean="0">
                <a:solidFill>
                  <a:srgbClr val="C00000"/>
                </a:solidFill>
                <a:latin typeface="Alankaram" pitchFamily="2" charset="0"/>
              </a:rPr>
              <a:t>Kd;gFjp</a:t>
            </a:r>
            <a:r>
              <a:rPr lang="en-IN" sz="2800" dirty="0" smtClean="0">
                <a:solidFill>
                  <a:srgbClr val="C00000"/>
                </a:solidFill>
                <a:latin typeface="Bamini" pitchFamily="2" charset="0"/>
              </a:rPr>
              <a:t>			</a:t>
            </a:r>
          </a:p>
          <a:p>
            <a:pPr>
              <a:buNone/>
            </a:pPr>
            <a:r>
              <a:rPr lang="en-IN" sz="2800" dirty="0" smtClean="0">
                <a:solidFill>
                  <a:srgbClr val="C00000"/>
                </a:solidFill>
                <a:latin typeface="Bamini" pitchFamily="2" charset="0"/>
              </a:rPr>
              <a:t>		</a:t>
            </a:r>
          </a:p>
          <a:p>
            <a:pPr>
              <a:buNone/>
            </a:pPr>
            <a:endParaRPr lang="en-IN" sz="2800" b="1" dirty="0" smtClean="0">
              <a:solidFill>
                <a:schemeClr val="bg1"/>
              </a:solidFill>
              <a:latin typeface="Bamini" pitchFamily="2" charset="0"/>
            </a:endParaRPr>
          </a:p>
        </p:txBody>
      </p:sp>
    </p:spTree>
  </p:cSld>
  <p:clrMapOvr>
    <a:masterClrMapping/>
  </p:clrMapOvr>
  <p:transition>
    <p:pull dir="u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654032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accent2">
                    <a:lumMod val="50000"/>
                  </a:schemeClr>
                </a:solidFill>
                <a:latin typeface="Bamini" pitchFamily="2" charset="0"/>
              </a:rPr>
              <a:t>    </a:t>
            </a:r>
            <a:r>
              <a:rPr lang="en-US" dirty="0" smtClean="0">
                <a:latin typeface="Bamini" pitchFamily="2" charset="0"/>
              </a:rPr>
              <a:t>                 </a:t>
            </a:r>
            <a:br>
              <a:rPr lang="en-US" dirty="0" smtClean="0">
                <a:latin typeface="Bamini" pitchFamily="2" charset="0"/>
              </a:rPr>
            </a:br>
            <a:r>
              <a:rPr lang="en-US" dirty="0" smtClean="0">
                <a:latin typeface="Bamini" pitchFamily="2" charset="0"/>
              </a:rPr>
              <a:t/>
            </a:r>
            <a:br>
              <a:rPr lang="en-US" dirty="0" smtClean="0">
                <a:latin typeface="Bamini" pitchFamily="2" charset="0"/>
              </a:rPr>
            </a:br>
            <a:r>
              <a:rPr lang="en-US" dirty="0" smtClean="0">
                <a:latin typeface="Bamini" pitchFamily="2" charset="0"/>
              </a:rPr>
              <a:t>     </a:t>
            </a:r>
            <a:endParaRPr lang="en-IN" dirty="0">
              <a:latin typeface="Bami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428604"/>
            <a:ext cx="85011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endParaRPr lang="en-IN" sz="4000" b="1" dirty="0" smtClean="0">
              <a:solidFill>
                <a:schemeClr val="tx2">
                  <a:lumMod val="75000"/>
                </a:schemeClr>
              </a:solidFill>
              <a:latin typeface="Alankaram" pitchFamily="2" charset="0"/>
            </a:endParaRPr>
          </a:p>
          <a:p>
            <a:pPr lvl="0" algn="ctr">
              <a:buNone/>
            </a:pPr>
            <a:r>
              <a:rPr lang="en-IN" sz="40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Ma;Ntl;bd</a:t>
            </a:r>
            <a:r>
              <a:rPr lang="en-IN" sz="4000" b="1" dirty="0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; </a:t>
            </a:r>
            <a:r>
              <a:rPr lang="en-IN" sz="4000" b="1" dirty="0" err="1" smtClean="0">
                <a:solidFill>
                  <a:schemeClr val="tx2">
                    <a:lumMod val="75000"/>
                  </a:schemeClr>
                </a:solidFill>
                <a:latin typeface="Alankaram" pitchFamily="2" charset="0"/>
              </a:rPr>
              <a:t>clw;gFjp</a:t>
            </a:r>
            <a:endParaRPr lang="en-IN" sz="4000" b="1" dirty="0" smtClean="0">
              <a:solidFill>
                <a:schemeClr val="tx2">
                  <a:lumMod val="75000"/>
                </a:schemeClr>
              </a:solidFill>
              <a:latin typeface="Alankaram" pitchFamily="2" charset="0"/>
            </a:endParaRPr>
          </a:p>
          <a:p>
            <a:pPr marL="971550" lvl="1" indent="-514350"/>
            <a:r>
              <a:rPr lang="en-IN" sz="2800" b="1" dirty="0" smtClean="0">
                <a:solidFill>
                  <a:srgbClr val="C00000"/>
                </a:solidFill>
                <a:latin typeface="Alankaram" pitchFamily="2" charset="0"/>
              </a:rPr>
              <a:t> </a:t>
            </a:r>
          </a:p>
          <a:p>
            <a:pPr marL="971550" lvl="1" indent="-514350" algn="ctr"/>
            <a:r>
              <a:rPr lang="en-IN" sz="3200" b="1" dirty="0" err="1" smtClean="0">
                <a:solidFill>
                  <a:srgbClr val="FF0000"/>
                </a:solidFill>
                <a:latin typeface="Alankaram" pitchFamily="2" charset="0"/>
              </a:rPr>
              <a:t>Ma;Ntl;bd</a:t>
            </a:r>
            <a:r>
              <a:rPr lang="en-IN" sz="3200" b="1" dirty="0" smtClean="0">
                <a:solidFill>
                  <a:srgbClr val="FF0000"/>
                </a:solidFill>
                <a:latin typeface="Alankaram" pitchFamily="2" charset="0"/>
              </a:rPr>
              <a:t>; </a:t>
            </a:r>
            <a:r>
              <a:rPr lang="en-IN" sz="3200" b="1" dirty="0" err="1" smtClean="0">
                <a:solidFill>
                  <a:srgbClr val="FF0000"/>
                </a:solidFill>
                <a:latin typeface="Alankaram" pitchFamily="2" charset="0"/>
              </a:rPr>
              <a:t>ikag;gFjp</a:t>
            </a:r>
            <a:endParaRPr lang="en-IN" sz="3200" b="1" dirty="0" smtClean="0">
              <a:solidFill>
                <a:srgbClr val="FF0000"/>
              </a:solidFill>
              <a:latin typeface="Alankaram" pitchFamily="2" charset="0"/>
            </a:endParaRPr>
          </a:p>
          <a:p>
            <a:pPr marL="971550" lvl="1" indent="-514350" algn="ctr"/>
            <a:endParaRPr lang="en-IN" sz="3200" b="1" dirty="0" smtClean="0">
              <a:solidFill>
                <a:srgbClr val="C00000"/>
              </a:solidFill>
              <a:latin typeface="Alankaram" pitchFamily="2" charset="0"/>
            </a:endParaRPr>
          </a:p>
          <a:p>
            <a:pPr marL="1428750" lvl="2" indent="-514350"/>
            <a:r>
              <a:rPr lang="en-IN" sz="2800" b="1" dirty="0" smtClean="0">
                <a:solidFill>
                  <a:srgbClr val="CC00FF"/>
                </a:solidFill>
                <a:latin typeface="Alankaram" pitchFamily="2" charset="0"/>
              </a:rPr>
              <a:t>			1. </a:t>
            </a:r>
            <a:r>
              <a:rPr lang="en-IN" sz="2800" b="1" dirty="0" err="1" smtClean="0">
                <a:solidFill>
                  <a:srgbClr val="CC00FF"/>
                </a:solidFill>
                <a:latin typeface="Alankaram" pitchFamily="2" charset="0"/>
              </a:rPr>
              <a:t>Kd;Diu</a:t>
            </a:r>
            <a:endParaRPr lang="en-IN" sz="2800" b="1" dirty="0" smtClean="0">
              <a:solidFill>
                <a:srgbClr val="CC00FF"/>
              </a:solidFill>
              <a:latin typeface="Alankaram" pitchFamily="2" charset="0"/>
            </a:endParaRPr>
          </a:p>
          <a:p>
            <a:pPr marL="1428750" lvl="2" indent="-514350"/>
            <a:endParaRPr lang="en-IN" sz="2800" b="1" dirty="0" smtClean="0">
              <a:solidFill>
                <a:srgbClr val="CC00FF"/>
              </a:solidFill>
              <a:latin typeface="Alankaram" pitchFamily="2" charset="0"/>
            </a:endParaRPr>
          </a:p>
          <a:p>
            <a:pPr marL="971550" lvl="1" indent="-514350"/>
            <a:r>
              <a:rPr lang="en-IN" sz="2800" b="1" dirty="0" smtClean="0">
                <a:solidFill>
                  <a:srgbClr val="CC00FF"/>
                </a:solidFill>
                <a:latin typeface="Alankaram" pitchFamily="2" charset="0"/>
              </a:rPr>
              <a:t>			2. </a:t>
            </a:r>
            <a:r>
              <a:rPr lang="en-IN" sz="2800" b="1" dirty="0" err="1" smtClean="0">
                <a:solidFill>
                  <a:srgbClr val="CC00FF"/>
                </a:solidFill>
                <a:latin typeface="Alankaram" pitchFamily="2" charset="0"/>
              </a:rPr>
              <a:t>Ma;Tg;gFjp</a:t>
            </a:r>
            <a:r>
              <a:rPr lang="en-IN" sz="2800" b="1" dirty="0" smtClean="0">
                <a:solidFill>
                  <a:srgbClr val="CC00FF"/>
                </a:solidFill>
                <a:latin typeface="Alankaram" pitchFamily="2" charset="0"/>
              </a:rPr>
              <a:t> ,</a:t>
            </a:r>
            <a:r>
              <a:rPr lang="en-IN" sz="2800" b="1" dirty="0" err="1" smtClean="0">
                <a:solidFill>
                  <a:srgbClr val="CC00FF"/>
                </a:solidFill>
                <a:latin typeface="Alankaram" pitchFamily="2" charset="0"/>
              </a:rPr>
              <a:t>ay;fs</a:t>
            </a:r>
            <a:r>
              <a:rPr lang="en-IN" sz="2800" b="1" dirty="0" smtClean="0">
                <a:solidFill>
                  <a:srgbClr val="CC00FF"/>
                </a:solidFill>
                <a:latin typeface="Alankaram" pitchFamily="2" charset="0"/>
              </a:rPr>
              <a:t>;</a:t>
            </a:r>
          </a:p>
          <a:p>
            <a:pPr marL="971550" lvl="1" indent="-514350"/>
            <a:endParaRPr lang="en-IN" sz="2800" b="1" dirty="0" smtClean="0">
              <a:solidFill>
                <a:srgbClr val="CC00FF"/>
              </a:solidFill>
              <a:latin typeface="Alankaram" pitchFamily="2" charset="0"/>
            </a:endParaRPr>
          </a:p>
          <a:p>
            <a:pPr marL="971550" lvl="1" indent="-514350"/>
            <a:r>
              <a:rPr lang="en-IN" sz="2800" b="1" dirty="0" smtClean="0">
                <a:solidFill>
                  <a:srgbClr val="CC00FF"/>
                </a:solidFill>
                <a:latin typeface="Alankaram" pitchFamily="2" charset="0"/>
              </a:rPr>
              <a:t>			3. </a:t>
            </a:r>
            <a:r>
              <a:rPr lang="en-IN" sz="2800" b="1" dirty="0" err="1" smtClean="0">
                <a:solidFill>
                  <a:srgbClr val="CC00FF"/>
                </a:solidFill>
                <a:latin typeface="Alankaram" pitchFamily="2" charset="0"/>
              </a:rPr>
              <a:t>epiwTiu</a:t>
            </a:r>
            <a:endParaRPr lang="en-IN" sz="2800" b="1" dirty="0" smtClean="0">
              <a:solidFill>
                <a:srgbClr val="CC00FF"/>
              </a:solidFill>
              <a:latin typeface="Alankaram" pitchFamily="2" charset="0"/>
            </a:endParaRPr>
          </a:p>
        </p:txBody>
      </p:sp>
    </p:spTree>
  </p:cSld>
  <p:clrMapOvr>
    <a:masterClrMapping/>
  </p:clrMapOvr>
  <p:transition>
    <p:pull dir="u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97370"/>
          </a:xfrm>
        </p:spPr>
        <p:txBody>
          <a:bodyPr>
            <a:normAutofit/>
          </a:bodyPr>
          <a:lstStyle/>
          <a:p>
            <a:pPr lvl="0"/>
            <a:r>
              <a:rPr lang="en-US" sz="5400" dirty="0" smtClean="0">
                <a:solidFill>
                  <a:srgbClr val="3333CC"/>
                </a:solidFill>
                <a:latin typeface="Bamini" pitchFamily="2" charset="0"/>
              </a:rPr>
              <a:t>   </a:t>
            </a:r>
            <a:r>
              <a:rPr lang="en-IN" sz="5400" dirty="0" smtClean="0">
                <a:solidFill>
                  <a:srgbClr val="3333CC"/>
                </a:solidFill>
                <a:latin typeface="Bamini" pitchFamily="2" charset="0"/>
              </a:rPr>
              <a:t/>
            </a:r>
            <a:br>
              <a:rPr lang="en-IN" sz="5400" dirty="0" smtClean="0">
                <a:solidFill>
                  <a:srgbClr val="3333CC"/>
                </a:solidFill>
                <a:latin typeface="Bamini" pitchFamily="2" charset="0"/>
              </a:rPr>
            </a:br>
            <a:r>
              <a:rPr lang="en-IN" sz="5400" dirty="0" smtClean="0">
                <a:solidFill>
                  <a:srgbClr val="3333CC"/>
                </a:solidFill>
                <a:latin typeface="Bamini" pitchFamily="2" charset="0"/>
              </a:rPr>
              <a:t/>
            </a:r>
            <a:br>
              <a:rPr lang="en-IN" sz="5400" dirty="0" smtClean="0">
                <a:solidFill>
                  <a:srgbClr val="3333CC"/>
                </a:solidFill>
                <a:latin typeface="Bamini" pitchFamily="2" charset="0"/>
              </a:rPr>
            </a:br>
            <a:r>
              <a:rPr lang="en-IN" sz="5400" dirty="0" smtClean="0">
                <a:solidFill>
                  <a:srgbClr val="3333CC"/>
                </a:solidFill>
                <a:latin typeface="Bamini" pitchFamily="2" charset="0"/>
              </a:rPr>
              <a:t/>
            </a:r>
            <a:br>
              <a:rPr lang="en-IN" sz="5400" dirty="0" smtClean="0">
                <a:solidFill>
                  <a:srgbClr val="3333CC"/>
                </a:solidFill>
                <a:latin typeface="Bamini" pitchFamily="2" charset="0"/>
              </a:rPr>
            </a:br>
            <a:endParaRPr lang="en-IN" dirty="0">
              <a:latin typeface="Bamini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256"/>
            <a:ext cx="8229600" cy="200026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endParaRPr lang="en-US" sz="2800" b="1" dirty="0" smtClean="0">
              <a:latin typeface="Bamini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sz="2800" b="1" dirty="0" smtClean="0">
              <a:latin typeface="Bamini" pitchFamily="2" charset="0"/>
            </a:endParaRPr>
          </a:p>
          <a:p>
            <a:pPr>
              <a:buNone/>
            </a:pPr>
            <a:r>
              <a:rPr lang="en-US" sz="2800" b="1" dirty="0" smtClean="0">
                <a:latin typeface="Bamini" pitchFamily="2" charset="0"/>
              </a:rPr>
              <a:t>		</a:t>
            </a:r>
          </a:p>
          <a:p>
            <a:pPr>
              <a:buNone/>
            </a:pPr>
            <a:r>
              <a:rPr lang="en-US" sz="2800" b="1" dirty="0" smtClean="0">
                <a:latin typeface="Bamini" pitchFamily="2" charset="0"/>
              </a:rPr>
              <a:t>  </a:t>
            </a:r>
          </a:p>
          <a:p>
            <a:pPr>
              <a:buNone/>
            </a:pPr>
            <a:r>
              <a:rPr lang="en-US" sz="2800" b="1" dirty="0" smtClean="0">
                <a:latin typeface="Bamini" pitchFamily="2" charset="0"/>
              </a:rPr>
              <a:t>    </a:t>
            </a:r>
          </a:p>
          <a:p>
            <a:pPr>
              <a:buNone/>
            </a:pPr>
            <a:r>
              <a:rPr lang="en-US" sz="2800" b="1" dirty="0" smtClean="0">
                <a:latin typeface="Bamini" pitchFamily="2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928662" y="1928802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Bamini" pitchFamily="2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2918"/>
            <a:ext cx="88193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IN" sz="2800" b="1" dirty="0" smtClean="0">
              <a:solidFill>
                <a:srgbClr val="C00000"/>
              </a:solidFill>
              <a:latin typeface="Bamini" pitchFamily="2" charset="0"/>
            </a:endParaRPr>
          </a:p>
          <a:p>
            <a:pPr lvl="0">
              <a:buFont typeface="Wingdings" pitchFamily="2" charset="2"/>
              <a:buChar char="Ø"/>
            </a:pPr>
            <a:endParaRPr lang="en-IN" sz="3200" dirty="0">
              <a:solidFill>
                <a:srgbClr val="C00000"/>
              </a:solidFill>
              <a:latin typeface="Bamini" pitchFamily="2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428596" y="357166"/>
            <a:ext cx="8258204" cy="6072230"/>
          </a:xfrm>
          <a:prstGeom prst="rect">
            <a:avLst/>
          </a:prstGeom>
        </p:spPr>
        <p:txBody>
          <a:bodyPr vert="horz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lankaram" pitchFamily="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  <a:ea typeface="+mj-ea"/>
                <a:cs typeface="+mj-cs"/>
              </a:rPr>
              <a:t>	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ankaram" pitchFamily="2" charset="0"/>
                <a:ea typeface="+mj-ea"/>
                <a:cs typeface="+mj-cs"/>
              </a:rPr>
              <a:t>Ma;Tf;fl;Liu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ankaram" pitchFamily="2" charset="0"/>
                <a:ea typeface="+mj-ea"/>
                <a:cs typeface="+mj-cs"/>
              </a:rPr>
              <a:t> -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ankaram" pitchFamily="2" charset="0"/>
                <a:ea typeface="+mj-ea"/>
                <a:cs typeface="+mj-cs"/>
              </a:rPr>
              <a:t>Kd;Diu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ankaram" pitchFamily="2" charset="0"/>
                <a:ea typeface="+mj-ea"/>
                <a:cs typeface="+mj-cs"/>
              </a:rPr>
              <a:t/>
            </a:r>
            <a:b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ankaram" pitchFamily="2" charset="0"/>
                <a:ea typeface="+mj-ea"/>
                <a:cs typeface="+mj-cs"/>
              </a:rPr>
            </a:br>
            <a:r>
              <a:rPr kumimoji="0" lang="en-IN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ankaram" pitchFamily="2" charset="0"/>
                <a:ea typeface="+mj-ea"/>
                <a:cs typeface="+mj-cs"/>
              </a:rPr>
              <a:t>	</a:t>
            </a:r>
            <a:r>
              <a:rPr kumimoji="0" lang="en-IN" sz="8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1.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Ma;Tj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jiyg;G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		2. </a:t>
            </a:r>
            <a:r>
              <a:rPr lang="en-IN" sz="4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Ma;Tr</a:t>
            </a:r>
            <a:r>
              <a:rPr lang="en-IN" sz="4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; </a:t>
            </a:r>
            <a:r>
              <a:rPr lang="en-IN" sz="4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rpf;fy</a:t>
            </a:r>
            <a:r>
              <a:rPr lang="en-IN" sz="4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;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		3. </a:t>
            </a:r>
            <a:r>
              <a:rPr lang="en-IN" sz="4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Ma;tpd</a:t>
            </a:r>
            <a:r>
              <a:rPr lang="en-IN" sz="4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; </a:t>
            </a:r>
            <a:r>
              <a:rPr lang="en-IN" sz="40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fUJNfhs</a:t>
            </a:r>
            <a:r>
              <a:rPr lang="en-IN" sz="40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  <a:ea typeface="+mj-ea"/>
                <a:cs typeface="+mj-cs"/>
              </a:rPr>
              <a:t>;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			4.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Kjd;ikr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rhd;whjhuq;fs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</a:t>
            </a:r>
            <a:b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</a:b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	5.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Jizikr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rhd;whjhuq;fs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</a:t>
            </a:r>
            <a:b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</a:b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	5.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Ma;T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vy;iy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/>
            </a:r>
            <a:b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</a:b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	6.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Ma;T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mZFKiwfs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</a:t>
            </a:r>
            <a:b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</a:b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		7.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Ma;tpd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 </a:t>
            </a:r>
            <a:r>
              <a:rPr kumimoji="0" lang="en-IN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Nehf;fk</a:t>
            </a: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>;</a:t>
            </a:r>
            <a:r>
              <a:rPr kumimoji="0" lang="en-IN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  <a:t/>
            </a:r>
            <a:br>
              <a:rPr kumimoji="0" lang="en-IN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mini" pitchFamily="2" charset="0"/>
                <a:ea typeface="+mj-ea"/>
                <a:cs typeface="+mj-cs"/>
              </a:rPr>
            </a:b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amini" pitchFamily="2" charset="0"/>
                <a:ea typeface="+mj-ea"/>
                <a:cs typeface="+mj-cs"/>
              </a:rPr>
              <a:t/>
            </a:r>
            <a:b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amini" pitchFamily="2" charset="0"/>
                <a:ea typeface="+mj-ea"/>
                <a:cs typeface="+mj-cs"/>
              </a:rPr>
            </a:br>
            <a:r>
              <a:rPr kumimoji="0" lang="e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amini" pitchFamily="2" charset="0"/>
                <a:ea typeface="+mj-ea"/>
                <a:cs typeface="+mj-cs"/>
              </a:rPr>
              <a:t>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amini" pitchFamily="2" charset="0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Baamini" pitchFamily="2" charset="0"/>
                <a:ea typeface="+mj-ea"/>
                <a:cs typeface="+mj-cs"/>
              </a:rPr>
            </a:b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Baamini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ll dir="u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defRPr/>
            </a:pPr>
            <a:r>
              <a:rPr lang="en-IN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IN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</a:br>
            <a:r>
              <a:rPr lang="en-IN" sz="54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</a:t>
            </a:r>
            <a:r>
              <a:rPr lang="en-IN" sz="9600" b="1" dirty="0" smtClean="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/>
            </a:r>
            <a:br>
              <a:rPr lang="en-IN" sz="9600" b="1" dirty="0" smtClean="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4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	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4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Ma;Tf;fl;Liu</a:t>
            </a:r>
            <a:r>
              <a:rPr lang="en-US" sz="4000" b="1" dirty="0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 -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ikag;gFjp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</a:br>
            <a:r>
              <a:rPr lang="en-IN" sz="6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lankaram" pitchFamily="2" charset="0"/>
              </a:rPr>
              <a:t>	</a:t>
            </a:r>
            <a:r>
              <a:rPr lang="en-IN" sz="54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1. ,ay;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gFg;G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2. ,ay;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nghUj;jk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3. ,ay;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cl;jiyg;Gfs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;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4.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Ma;T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eil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	(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jd;tpid-gpwtpid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)</a:t>
            </a: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5.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vspik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–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njspT</a:t>
            </a: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 - </a:t>
            </a:r>
            <a:r>
              <a:rPr lang="en-IN" sz="3200" b="1" dirty="0" err="1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nrwpT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None/>
              <a:defRPr/>
            </a:pPr>
            <a:r>
              <a:rPr lang="en-US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	</a:t>
            </a:r>
            <a:endParaRPr lang="en-IN" sz="3200" b="1" dirty="0" smtClean="0">
              <a:solidFill>
                <a:srgbClr val="99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amini" pitchFamily="2" charset="0"/>
            </a:endParaRPr>
          </a:p>
          <a:p>
            <a:pPr>
              <a:buNone/>
            </a:pPr>
            <a:r>
              <a:rPr lang="en-IN" sz="3200" b="1" dirty="0" smtClean="0">
                <a:solidFill>
                  <a:srgbClr val="99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amini" pitchFamily="2" charset="0"/>
              </a:rPr>
              <a:t>			</a:t>
            </a:r>
            <a:endParaRPr lang="en-IN" dirty="0"/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3977</TotalTime>
  <Words>212</Words>
  <Application>Microsoft Office PowerPoint</Application>
  <PresentationFormat>On-screen Show (4:3)</PresentationFormat>
  <Paragraphs>385</Paragraphs>
  <Slides>33</Slides>
  <Notes>6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  <vt:variant>
        <vt:lpstr>Custom Shows</vt:lpstr>
      </vt:variant>
      <vt:variant>
        <vt:i4>2</vt:i4>
      </vt:variant>
    </vt:vector>
  </HeadingPairs>
  <TitlesOfParts>
    <vt:vector size="36" baseType="lpstr">
      <vt:lpstr>Flow</vt:lpstr>
      <vt:lpstr>gad;ghl;L  Ma;T newpKiwfs;  Applied Research Methodology</vt:lpstr>
      <vt:lpstr>    </vt:lpstr>
      <vt:lpstr>Slide 3</vt:lpstr>
      <vt:lpstr>      </vt:lpstr>
      <vt:lpstr>Slide 5</vt:lpstr>
      <vt:lpstr>                                                                              </vt:lpstr>
      <vt:lpstr>                            </vt:lpstr>
      <vt:lpstr>      </vt:lpstr>
      <vt:lpstr>   </vt:lpstr>
      <vt:lpstr>                                                               </vt:lpstr>
      <vt:lpstr>     </vt:lpstr>
      <vt:lpstr>                                                                                                                               Ma;Ntl;bd; gpd;gFjp  1. gpd;dpizg;Gfs;   2. JizE}w;gl;bay;  </vt:lpstr>
      <vt:lpstr>      %d;Wf;Fk; Nkw;gl;l thpfshf miktJ nghpa Nkw;Nfhs;</vt:lpstr>
      <vt:lpstr>Slide 14</vt:lpstr>
      <vt:lpstr>; </vt:lpstr>
      <vt:lpstr>  </vt:lpstr>
      <vt:lpstr> </vt:lpstr>
      <vt:lpstr> </vt:lpstr>
      <vt:lpstr>                           </vt:lpstr>
      <vt:lpstr>;  </vt:lpstr>
      <vt:lpstr>       Mrphpah; ngah;</vt:lpstr>
      <vt:lpstr>                                                                          </vt:lpstr>
      <vt:lpstr>Slide 23</vt:lpstr>
      <vt:lpstr>  </vt:lpstr>
      <vt:lpstr> </vt:lpstr>
      <vt:lpstr>Slide 26</vt:lpstr>
      <vt:lpstr>Slide 27</vt:lpstr>
      <vt:lpstr>  </vt:lpstr>
      <vt:lpstr>Slide 29</vt:lpstr>
      <vt:lpstr> </vt:lpstr>
      <vt:lpstr>Slide 31</vt:lpstr>
      <vt:lpstr> </vt:lpstr>
      <vt:lpstr>tzf;fk; ! </vt:lpstr>
      <vt:lpstr>Custom Show 1</vt:lpstr>
      <vt:lpstr>Custom Show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 fiyf;fy;Y}hp - cLiyg;Ngl;il  jkpo;j;Jiw  ghujpahh; gy;fiyf;fof Kidth;gl;l nghJ tha;nkhopj; Njh;T</dc:title>
  <dc:creator>elcot</dc:creator>
  <cp:lastModifiedBy>USER</cp:lastModifiedBy>
  <cp:revision>573</cp:revision>
  <dcterms:created xsi:type="dcterms:W3CDTF">2015-07-01T21:53:31Z</dcterms:created>
  <dcterms:modified xsi:type="dcterms:W3CDTF">2019-07-28T11:21:22Z</dcterms:modified>
</cp:coreProperties>
</file>